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303" r:id="rId4"/>
    <p:sldId id="304" r:id="rId5"/>
    <p:sldId id="282" r:id="rId6"/>
    <p:sldId id="306" r:id="rId7"/>
    <p:sldId id="307" r:id="rId8"/>
    <p:sldId id="308" r:id="rId9"/>
    <p:sldId id="309" r:id="rId10"/>
    <p:sldId id="310" r:id="rId11"/>
    <p:sldId id="311" r:id="rId12"/>
  </p:sldIdLst>
  <p:sldSz cx="12192000" cy="6858000"/>
  <p:notesSz cx="6858000" cy="9144000"/>
  <p:embeddedFontLst>
    <p:embeddedFont>
      <p:font typeface="Avenir Next LT Pro" panose="020B0504020202020204" pitchFamily="34" charset="-18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-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820C67BC-A1DE-4D3F-BECF-674878571AF2}"/>
    <pc:docChg chg="undo custSel addSld delSld modSld sldOrd">
      <pc:chgData name="Siniša Vuksan" userId="3af124f9-b8e7-46e3-9422-21ae1d17ac0b" providerId="ADAL" clId="{820C67BC-A1DE-4D3F-BECF-674878571AF2}" dt="2020-09-30T14:58:44.816" v="3701"/>
      <pc:docMkLst>
        <pc:docMk/>
      </pc:docMkLst>
      <pc:sldChg chg="modSp">
        <pc:chgData name="Siniša Vuksan" userId="3af124f9-b8e7-46e3-9422-21ae1d17ac0b" providerId="ADAL" clId="{820C67BC-A1DE-4D3F-BECF-674878571AF2}" dt="2020-09-30T13:09:45.208" v="16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820C67BC-A1DE-4D3F-BECF-674878571AF2}" dt="2020-09-30T13:09:45.208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add delAnim modAnim">
        <pc:chgData name="Siniša Vuksan" userId="3af124f9-b8e7-46e3-9422-21ae1d17ac0b" providerId="ADAL" clId="{820C67BC-A1DE-4D3F-BECF-674878571AF2}" dt="2020-09-30T13:15:58.447" v="336" actId="20577"/>
        <pc:sldMkLst>
          <pc:docMk/>
          <pc:sldMk cId="1513291851" sldId="257"/>
        </pc:sldMkLst>
        <pc:spChg chg="mod">
          <ac:chgData name="Siniša Vuksan" userId="3af124f9-b8e7-46e3-9422-21ae1d17ac0b" providerId="ADAL" clId="{820C67BC-A1DE-4D3F-BECF-674878571AF2}" dt="2020-09-30T13:15:58.447" v="336" actId="20577"/>
          <ac:spMkLst>
            <pc:docMk/>
            <pc:sldMk cId="1513291851" sldId="257"/>
            <ac:spMk id="3" creationId="{499D698D-7B4F-4753-8983-15A0086F8C7B}"/>
          </ac:spMkLst>
        </pc:spChg>
        <pc:spChg chg="del">
          <ac:chgData name="Siniša Vuksan" userId="3af124f9-b8e7-46e3-9422-21ae1d17ac0b" providerId="ADAL" clId="{820C67BC-A1DE-4D3F-BECF-674878571AF2}" dt="2020-09-30T13:15:14.266" v="329" actId="478"/>
          <ac:spMkLst>
            <pc:docMk/>
            <pc:sldMk cId="1513291851" sldId="257"/>
            <ac:spMk id="5" creationId="{D24DFF28-2EC5-457A-93BD-B38B16FE4AD8}"/>
          </ac:spMkLst>
        </pc:spChg>
        <pc:picChg chg="add del">
          <ac:chgData name="Siniša Vuksan" userId="3af124f9-b8e7-46e3-9422-21ae1d17ac0b" providerId="ADAL" clId="{820C67BC-A1DE-4D3F-BECF-674878571AF2}" dt="2020-09-30T13:12:17.614" v="21" actId="478"/>
          <ac:picMkLst>
            <pc:docMk/>
            <pc:sldMk cId="1513291851" sldId="257"/>
            <ac:picMk id="2" creationId="{CE949837-D7C4-4397-81E4-AD42A54BB286}"/>
          </ac:picMkLst>
        </pc:picChg>
      </pc:sldChg>
      <pc:sldChg chg="addSp delSp modSp addAnim delAnim">
        <pc:chgData name="Siniša Vuksan" userId="3af124f9-b8e7-46e3-9422-21ae1d17ac0b" providerId="ADAL" clId="{820C67BC-A1DE-4D3F-BECF-674878571AF2}" dt="2020-09-30T13:19:00.172" v="499" actId="1076"/>
        <pc:sldMkLst>
          <pc:docMk/>
          <pc:sldMk cId="891775711" sldId="270"/>
        </pc:sldMkLst>
        <pc:spChg chg="del">
          <ac:chgData name="Siniša Vuksan" userId="3af124f9-b8e7-46e3-9422-21ae1d17ac0b" providerId="ADAL" clId="{820C67BC-A1DE-4D3F-BECF-674878571AF2}" dt="2020-09-30T13:16:04.700" v="337" actId="478"/>
          <ac:spMkLst>
            <pc:docMk/>
            <pc:sldMk cId="891775711" sldId="270"/>
            <ac:spMk id="4" creationId="{D75CFF8D-7D93-4120-8120-DF2500665523}"/>
          </ac:spMkLst>
        </pc:spChg>
        <pc:spChg chg="mod">
          <ac:chgData name="Siniša Vuksan" userId="3af124f9-b8e7-46e3-9422-21ae1d17ac0b" providerId="ADAL" clId="{820C67BC-A1DE-4D3F-BECF-674878571AF2}" dt="2020-09-30T13:16:18.292" v="340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3:19:00.172" v="499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16:37.614" v="344" actId="478"/>
          <ac:spMkLst>
            <pc:docMk/>
            <pc:sldMk cId="891775711" sldId="270"/>
            <ac:spMk id="7" creationId="{D2D0BA8C-58FB-4A8E-94B2-23009BDA0BA2}"/>
          </ac:spMkLst>
        </pc:spChg>
        <pc:spChg chg="del">
          <ac:chgData name="Siniša Vuksan" userId="3af124f9-b8e7-46e3-9422-21ae1d17ac0b" providerId="ADAL" clId="{820C67BC-A1DE-4D3F-BECF-674878571AF2}" dt="2020-09-30T13:17:13.824" v="346" actId="478"/>
          <ac:spMkLst>
            <pc:docMk/>
            <pc:sldMk cId="891775711" sldId="270"/>
            <ac:spMk id="8" creationId="{DF35BA8C-DCB8-4348-A43A-5CF93781E51E}"/>
          </ac:spMkLst>
        </pc:spChg>
        <pc:spChg chg="add del mod">
          <ac:chgData name="Siniša Vuksan" userId="3af124f9-b8e7-46e3-9422-21ae1d17ac0b" providerId="ADAL" clId="{820C67BC-A1DE-4D3F-BECF-674878571AF2}" dt="2020-09-30T13:16:27.525" v="341" actId="478"/>
          <ac:spMkLst>
            <pc:docMk/>
            <pc:sldMk cId="891775711" sldId="270"/>
            <ac:spMk id="10" creationId="{819D6C20-346B-4AEE-832F-2E272C453245}"/>
          </ac:spMkLst>
        </pc:spChg>
        <pc:picChg chg="mod">
          <ac:chgData name="Siniša Vuksan" userId="3af124f9-b8e7-46e3-9422-21ae1d17ac0b" providerId="ADAL" clId="{820C67BC-A1DE-4D3F-BECF-674878571AF2}" dt="2020-09-30T13:17:08.836" v="345" actId="14826"/>
          <ac:picMkLst>
            <pc:docMk/>
            <pc:sldMk cId="891775711" sldId="270"/>
            <ac:picMk id="2" creationId="{364F0D10-6C93-4798-9B51-775114644404}"/>
          </ac:picMkLst>
        </pc:picChg>
        <pc:picChg chg="add del mod">
          <ac:chgData name="Siniša Vuksan" userId="3af124f9-b8e7-46e3-9422-21ae1d17ac0b" providerId="ADAL" clId="{820C67BC-A1DE-4D3F-BECF-674878571AF2}" dt="2020-09-30T13:18:08.826" v="349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add">
        <pc:chgData name="Siniša Vuksan" userId="3af124f9-b8e7-46e3-9422-21ae1d17ac0b" providerId="ADAL" clId="{820C67BC-A1DE-4D3F-BECF-674878571AF2}" dt="2020-09-30T14:54:41.484" v="3697" actId="20577"/>
        <pc:sldMkLst>
          <pc:docMk/>
          <pc:sldMk cId="470418671" sldId="276"/>
        </pc:sldMkLst>
        <pc:spChg chg="mod">
          <ac:chgData name="Siniša Vuksan" userId="3af124f9-b8e7-46e3-9422-21ae1d17ac0b" providerId="ADAL" clId="{820C67BC-A1DE-4D3F-BECF-674878571AF2}" dt="2020-09-30T14:54:41.484" v="3697" actId="20577"/>
          <ac:spMkLst>
            <pc:docMk/>
            <pc:sldMk cId="470418671" sldId="276"/>
            <ac:spMk id="2" creationId="{2AF3F46D-1885-4F99-A383-C4EDF7FD19B6}"/>
          </ac:spMkLst>
        </pc:spChg>
      </pc:sldChg>
      <pc:sldChg chg="del">
        <pc:chgData name="Siniša Vuksan" userId="3af124f9-b8e7-46e3-9422-21ae1d17ac0b" providerId="ADAL" clId="{820C67BC-A1DE-4D3F-BECF-674878571AF2}" dt="2020-09-30T14:48:48.901" v="3531" actId="2696"/>
        <pc:sldMkLst>
          <pc:docMk/>
          <pc:sldMk cId="4156204590" sldId="281"/>
        </pc:sldMkLst>
      </pc:sldChg>
      <pc:sldChg chg="addSp delSp modSp ord delAnim modAnim">
        <pc:chgData name="Siniša Vuksan" userId="3af124f9-b8e7-46e3-9422-21ae1d17ac0b" providerId="ADAL" clId="{820C67BC-A1DE-4D3F-BECF-674878571AF2}" dt="2020-09-30T14:06:58.469" v="1648" actId="20577"/>
        <pc:sldMkLst>
          <pc:docMk/>
          <pc:sldMk cId="2757270251" sldId="282"/>
        </pc:sldMkLst>
        <pc:spChg chg="mod">
          <ac:chgData name="Siniša Vuksan" userId="3af124f9-b8e7-46e3-9422-21ae1d17ac0b" providerId="ADAL" clId="{820C67BC-A1DE-4D3F-BECF-674878571AF2}" dt="2020-09-30T14:02:51.388" v="1563" actId="20577"/>
          <ac:spMkLst>
            <pc:docMk/>
            <pc:sldMk cId="2757270251" sldId="282"/>
            <ac:spMk id="5" creationId="{D0D4AB01-B963-41A3-8A54-65A5DDE37614}"/>
          </ac:spMkLst>
        </pc:spChg>
        <pc:spChg chg="mod">
          <ac:chgData name="Siniša Vuksan" userId="3af124f9-b8e7-46e3-9422-21ae1d17ac0b" providerId="ADAL" clId="{820C67BC-A1DE-4D3F-BECF-674878571AF2}" dt="2020-09-30T14:03:21.920" v="1600" actId="20577"/>
          <ac:spMkLst>
            <pc:docMk/>
            <pc:sldMk cId="2757270251" sldId="282"/>
            <ac:spMk id="6" creationId="{9B16BC4B-D5C2-44A0-9246-0EBAE8E0E2D0}"/>
          </ac:spMkLst>
        </pc:spChg>
        <pc:spChg chg="del">
          <ac:chgData name="Siniša Vuksan" userId="3af124f9-b8e7-46e3-9422-21ae1d17ac0b" providerId="ADAL" clId="{820C67BC-A1DE-4D3F-BECF-674878571AF2}" dt="2020-09-30T14:03:29.848" v="1601" actId="478"/>
          <ac:spMkLst>
            <pc:docMk/>
            <pc:sldMk cId="2757270251" sldId="282"/>
            <ac:spMk id="8" creationId="{F4331757-D3FC-4E5B-BA93-255D5CB925D7}"/>
          </ac:spMkLst>
        </pc:spChg>
        <pc:spChg chg="mod">
          <ac:chgData name="Siniša Vuksan" userId="3af124f9-b8e7-46e3-9422-21ae1d17ac0b" providerId="ADAL" clId="{820C67BC-A1DE-4D3F-BECF-674878571AF2}" dt="2020-09-30T14:05:02.635" v="1612" actId="1076"/>
          <ac:spMkLst>
            <pc:docMk/>
            <pc:sldMk cId="2757270251" sldId="282"/>
            <ac:spMk id="9" creationId="{B6B1D4C1-9D6D-4E02-9F51-226A1AFA9306}"/>
          </ac:spMkLst>
        </pc:spChg>
        <pc:spChg chg="add mod">
          <ac:chgData name="Siniša Vuksan" userId="3af124f9-b8e7-46e3-9422-21ae1d17ac0b" providerId="ADAL" clId="{820C67BC-A1DE-4D3F-BECF-674878571AF2}" dt="2020-09-30T14:05:15.734" v="1615" actId="20577"/>
          <ac:spMkLst>
            <pc:docMk/>
            <pc:sldMk cId="2757270251" sldId="282"/>
            <ac:spMk id="10" creationId="{BD082D35-696A-4503-947F-D93736A48DDB}"/>
          </ac:spMkLst>
        </pc:spChg>
        <pc:spChg chg="add mod">
          <ac:chgData name="Siniša Vuksan" userId="3af124f9-b8e7-46e3-9422-21ae1d17ac0b" providerId="ADAL" clId="{820C67BC-A1DE-4D3F-BECF-674878571AF2}" dt="2020-09-30T14:05:31.058" v="1620" actId="20577"/>
          <ac:spMkLst>
            <pc:docMk/>
            <pc:sldMk cId="2757270251" sldId="282"/>
            <ac:spMk id="11" creationId="{C57F3F0F-0459-490F-8464-FADF18D52821}"/>
          </ac:spMkLst>
        </pc:spChg>
        <pc:spChg chg="add mod">
          <ac:chgData name="Siniša Vuksan" userId="3af124f9-b8e7-46e3-9422-21ae1d17ac0b" providerId="ADAL" clId="{820C67BC-A1DE-4D3F-BECF-674878571AF2}" dt="2020-09-30T14:05:55.454" v="1625" actId="1076"/>
          <ac:spMkLst>
            <pc:docMk/>
            <pc:sldMk cId="2757270251" sldId="282"/>
            <ac:spMk id="12" creationId="{ACDD8E38-B7A0-4481-812F-6BA15455DC0D}"/>
          </ac:spMkLst>
        </pc:spChg>
        <pc:spChg chg="add mod">
          <ac:chgData name="Siniša Vuksan" userId="3af124f9-b8e7-46e3-9422-21ae1d17ac0b" providerId="ADAL" clId="{820C67BC-A1DE-4D3F-BECF-674878571AF2}" dt="2020-09-30T14:06:15.594" v="1636" actId="20577"/>
          <ac:spMkLst>
            <pc:docMk/>
            <pc:sldMk cId="2757270251" sldId="282"/>
            <ac:spMk id="13" creationId="{EFFEAD8C-6A65-490F-B5D4-FD6584418FEC}"/>
          </ac:spMkLst>
        </pc:spChg>
        <pc:spChg chg="add mod">
          <ac:chgData name="Siniša Vuksan" userId="3af124f9-b8e7-46e3-9422-21ae1d17ac0b" providerId="ADAL" clId="{820C67BC-A1DE-4D3F-BECF-674878571AF2}" dt="2020-09-30T14:06:50.688" v="1646" actId="1035"/>
          <ac:spMkLst>
            <pc:docMk/>
            <pc:sldMk cId="2757270251" sldId="282"/>
            <ac:spMk id="14" creationId="{9C24D9ED-F516-4E62-BB82-D842654BB891}"/>
          </ac:spMkLst>
        </pc:spChg>
        <pc:spChg chg="add mod">
          <ac:chgData name="Siniša Vuksan" userId="3af124f9-b8e7-46e3-9422-21ae1d17ac0b" providerId="ADAL" clId="{820C67BC-A1DE-4D3F-BECF-674878571AF2}" dt="2020-09-30T14:06:58.469" v="1648" actId="20577"/>
          <ac:spMkLst>
            <pc:docMk/>
            <pc:sldMk cId="2757270251" sldId="282"/>
            <ac:spMk id="15" creationId="{A5FC6C98-F5D1-4814-9523-4D2D75C72AF8}"/>
          </ac:spMkLst>
        </pc:spChg>
        <pc:picChg chg="mod">
          <ac:chgData name="Siniša Vuksan" userId="3af124f9-b8e7-46e3-9422-21ae1d17ac0b" providerId="ADAL" clId="{820C67BC-A1DE-4D3F-BECF-674878571AF2}" dt="2020-09-30T14:04:16.374" v="1602" actId="14826"/>
          <ac:picMkLst>
            <pc:docMk/>
            <pc:sldMk cId="2757270251" sldId="282"/>
            <ac:picMk id="4" creationId="{F7E6A656-4BB7-46A4-8C5B-DD7752CCDE3D}"/>
          </ac:picMkLst>
        </pc:picChg>
        <pc:picChg chg="mod">
          <ac:chgData name="Siniša Vuksan" userId="3af124f9-b8e7-46e3-9422-21ae1d17ac0b" providerId="ADAL" clId="{820C67BC-A1DE-4D3F-BECF-674878571AF2}" dt="2020-09-30T14:06:35.403" v="1642" actId="1076"/>
          <ac:picMkLst>
            <pc:docMk/>
            <pc:sldMk cId="2757270251" sldId="282"/>
            <ac:picMk id="7" creationId="{B201D401-7200-4F68-9568-CB1607A39225}"/>
          </ac:picMkLst>
        </pc:picChg>
      </pc:sldChg>
      <pc:sldChg chg="del">
        <pc:chgData name="Siniša Vuksan" userId="3af124f9-b8e7-46e3-9422-21ae1d17ac0b" providerId="ADAL" clId="{820C67BC-A1DE-4D3F-BECF-674878571AF2}" dt="2020-09-30T14:48:50.737" v="3532" actId="2696"/>
        <pc:sldMkLst>
          <pc:docMk/>
          <pc:sldMk cId="1603469843" sldId="283"/>
        </pc:sldMkLst>
      </pc:sldChg>
      <pc:sldChg chg="del">
        <pc:chgData name="Siniša Vuksan" userId="3af124f9-b8e7-46e3-9422-21ae1d17ac0b" providerId="ADAL" clId="{820C67BC-A1DE-4D3F-BECF-674878571AF2}" dt="2020-09-30T14:48:54.248" v="3534" actId="2696"/>
        <pc:sldMkLst>
          <pc:docMk/>
          <pc:sldMk cId="4272247978" sldId="284"/>
        </pc:sldMkLst>
      </pc:sldChg>
      <pc:sldChg chg="del">
        <pc:chgData name="Siniša Vuksan" userId="3af124f9-b8e7-46e3-9422-21ae1d17ac0b" providerId="ADAL" clId="{820C67BC-A1DE-4D3F-BECF-674878571AF2}" dt="2020-09-30T14:48:58.158" v="3536" actId="2696"/>
        <pc:sldMkLst>
          <pc:docMk/>
          <pc:sldMk cId="3127415772" sldId="287"/>
        </pc:sldMkLst>
      </pc:sldChg>
      <pc:sldChg chg="del">
        <pc:chgData name="Siniša Vuksan" userId="3af124f9-b8e7-46e3-9422-21ae1d17ac0b" providerId="ADAL" clId="{820C67BC-A1DE-4D3F-BECF-674878571AF2}" dt="2020-09-30T14:48:56.267" v="3535" actId="2696"/>
        <pc:sldMkLst>
          <pc:docMk/>
          <pc:sldMk cId="1614537136" sldId="288"/>
        </pc:sldMkLst>
      </pc:sldChg>
      <pc:sldChg chg="del">
        <pc:chgData name="Siniša Vuksan" userId="3af124f9-b8e7-46e3-9422-21ae1d17ac0b" providerId="ADAL" clId="{820C67BC-A1DE-4D3F-BECF-674878571AF2}" dt="2020-09-30T14:49:00.004" v="3537" actId="2696"/>
        <pc:sldMkLst>
          <pc:docMk/>
          <pc:sldMk cId="1299448413" sldId="289"/>
        </pc:sldMkLst>
      </pc:sldChg>
      <pc:sldChg chg="del">
        <pc:chgData name="Siniša Vuksan" userId="3af124f9-b8e7-46e3-9422-21ae1d17ac0b" providerId="ADAL" clId="{820C67BC-A1DE-4D3F-BECF-674878571AF2}" dt="2020-09-30T14:49:01.771" v="3538" actId="2696"/>
        <pc:sldMkLst>
          <pc:docMk/>
          <pc:sldMk cId="559941074" sldId="290"/>
        </pc:sldMkLst>
      </pc:sldChg>
      <pc:sldChg chg="del">
        <pc:chgData name="Siniša Vuksan" userId="3af124f9-b8e7-46e3-9422-21ae1d17ac0b" providerId="ADAL" clId="{820C67BC-A1DE-4D3F-BECF-674878571AF2}" dt="2020-09-30T14:49:03.741" v="3539" actId="2696"/>
        <pc:sldMkLst>
          <pc:docMk/>
          <pc:sldMk cId="2044239225" sldId="291"/>
        </pc:sldMkLst>
      </pc:sldChg>
      <pc:sldChg chg="addSp delSp modSp add delAnim modAnim">
        <pc:chgData name="Siniša Vuksan" userId="3af124f9-b8e7-46e3-9422-21ae1d17ac0b" providerId="ADAL" clId="{820C67BC-A1DE-4D3F-BECF-674878571AF2}" dt="2020-09-30T13:39:26.114" v="804" actId="1035"/>
        <pc:sldMkLst>
          <pc:docMk/>
          <pc:sldMk cId="713769141" sldId="292"/>
        </pc:sldMkLst>
        <pc:spChg chg="del">
          <ac:chgData name="Siniša Vuksan" userId="3af124f9-b8e7-46e3-9422-21ae1d17ac0b" providerId="ADAL" clId="{820C67BC-A1DE-4D3F-BECF-674878571AF2}" dt="2020-09-30T13:19:58.008" v="502" actId="478"/>
          <ac:spMkLst>
            <pc:docMk/>
            <pc:sldMk cId="713769141" sldId="292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3:38:38.152" v="790" actId="1076"/>
          <ac:spMkLst>
            <pc:docMk/>
            <pc:sldMk cId="713769141" sldId="292"/>
            <ac:spMk id="6" creationId="{D59C0E6F-A8FA-4180-809C-0B238788105A}"/>
          </ac:spMkLst>
        </pc:spChg>
        <pc:spChg chg="add mod">
          <ac:chgData name="Siniša Vuksan" userId="3af124f9-b8e7-46e3-9422-21ae1d17ac0b" providerId="ADAL" clId="{820C67BC-A1DE-4D3F-BECF-674878571AF2}" dt="2020-09-30T13:39:26.114" v="804" actId="1035"/>
          <ac:spMkLst>
            <pc:docMk/>
            <pc:sldMk cId="713769141" sldId="292"/>
            <ac:spMk id="7" creationId="{FFE50192-59A4-4948-9D86-C3EB5523A672}"/>
          </ac:spMkLst>
        </pc:spChg>
        <pc:picChg chg="del">
          <ac:chgData name="Siniša Vuksan" userId="3af124f9-b8e7-46e3-9422-21ae1d17ac0b" providerId="ADAL" clId="{820C67BC-A1DE-4D3F-BECF-674878571AF2}" dt="2020-09-30T13:20:04.049" v="504" actId="478"/>
          <ac:picMkLst>
            <pc:docMk/>
            <pc:sldMk cId="713769141" sldId="292"/>
            <ac:picMk id="2" creationId="{364F0D10-6C93-4798-9B51-775114644404}"/>
          </ac:picMkLst>
        </pc:picChg>
        <pc:picChg chg="mod">
          <ac:chgData name="Siniša Vuksan" userId="3af124f9-b8e7-46e3-9422-21ae1d17ac0b" providerId="ADAL" clId="{820C67BC-A1DE-4D3F-BECF-674878571AF2}" dt="2020-09-30T13:38:32.720" v="787" actId="1076"/>
          <ac:picMkLst>
            <pc:docMk/>
            <pc:sldMk cId="713769141" sldId="292"/>
            <ac:picMk id="3" creationId="{DCB64642-CE4F-4D9C-A92A-9A8EF9D7D4F4}"/>
          </ac:picMkLst>
        </pc:picChg>
        <pc:picChg chg="add mod">
          <ac:chgData name="Siniša Vuksan" userId="3af124f9-b8e7-46e3-9422-21ae1d17ac0b" providerId="ADAL" clId="{820C67BC-A1DE-4D3F-BECF-674878571AF2}" dt="2020-09-30T13:39:00.966" v="795" actId="1076"/>
          <ac:picMkLst>
            <pc:docMk/>
            <pc:sldMk cId="713769141" sldId="292"/>
            <ac:picMk id="4" creationId="{4965AB8E-C7AC-4033-9D69-D174328A0BC8}"/>
          </ac:picMkLst>
        </pc:picChg>
      </pc:sldChg>
      <pc:sldChg chg="add del">
        <pc:chgData name="Siniša Vuksan" userId="3af124f9-b8e7-46e3-9422-21ae1d17ac0b" providerId="ADAL" clId="{820C67BC-A1DE-4D3F-BECF-674878571AF2}" dt="2020-09-30T13:39:38.173" v="807" actId="2696"/>
        <pc:sldMkLst>
          <pc:docMk/>
          <pc:sldMk cId="849765422" sldId="293"/>
        </pc:sldMkLst>
      </pc:sldChg>
      <pc:sldChg chg="addSp delSp modSp add delAnim modAnim">
        <pc:chgData name="Siniša Vuksan" userId="3af124f9-b8e7-46e3-9422-21ae1d17ac0b" providerId="ADAL" clId="{820C67BC-A1DE-4D3F-BECF-674878571AF2}" dt="2020-09-30T13:47:22.649" v="1010" actId="20577"/>
        <pc:sldMkLst>
          <pc:docMk/>
          <pc:sldMk cId="2012381804" sldId="293"/>
        </pc:sldMkLst>
        <pc:spChg chg="mod">
          <ac:chgData name="Siniša Vuksan" userId="3af124f9-b8e7-46e3-9422-21ae1d17ac0b" providerId="ADAL" clId="{820C67BC-A1DE-4D3F-BECF-674878571AF2}" dt="2020-09-30T13:41:48.676" v="867" actId="20577"/>
          <ac:spMkLst>
            <pc:docMk/>
            <pc:sldMk cId="2012381804" sldId="293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39:47.479" v="811" actId="478"/>
          <ac:spMkLst>
            <pc:docMk/>
            <pc:sldMk cId="2012381804" sldId="293"/>
            <ac:spMk id="7" creationId="{FFE50192-59A4-4948-9D86-C3EB5523A672}"/>
          </ac:spMkLst>
        </pc:spChg>
        <pc:spChg chg="add mod">
          <ac:chgData name="Siniša Vuksan" userId="3af124f9-b8e7-46e3-9422-21ae1d17ac0b" providerId="ADAL" clId="{820C67BC-A1DE-4D3F-BECF-674878571AF2}" dt="2020-09-30T13:45:39.639" v="934" actId="1076"/>
          <ac:spMkLst>
            <pc:docMk/>
            <pc:sldMk cId="2012381804" sldId="293"/>
            <ac:spMk id="8" creationId="{D6B6F61C-23D3-4BCA-A886-9E03FF406142}"/>
          </ac:spMkLst>
        </pc:spChg>
        <pc:spChg chg="add mod">
          <ac:chgData name="Siniša Vuksan" userId="3af124f9-b8e7-46e3-9422-21ae1d17ac0b" providerId="ADAL" clId="{820C67BC-A1DE-4D3F-BECF-674878571AF2}" dt="2020-09-30T13:47:22.649" v="1010" actId="20577"/>
          <ac:spMkLst>
            <pc:docMk/>
            <pc:sldMk cId="2012381804" sldId="293"/>
            <ac:spMk id="9" creationId="{38A796A8-62DE-41EF-A5B4-1FE2570FBFD0}"/>
          </ac:spMkLst>
        </pc:spChg>
        <pc:picChg chg="add mod">
          <ac:chgData name="Siniša Vuksan" userId="3af124f9-b8e7-46e3-9422-21ae1d17ac0b" providerId="ADAL" clId="{820C67BC-A1DE-4D3F-BECF-674878571AF2}" dt="2020-09-30T13:42:54.211" v="869" actId="1076"/>
          <ac:picMkLst>
            <pc:docMk/>
            <pc:sldMk cId="2012381804" sldId="293"/>
            <ac:picMk id="2" creationId="{CC694C1D-87A8-46BD-A799-5EE84846B553}"/>
          </ac:picMkLst>
        </pc:picChg>
        <pc:picChg chg="mod">
          <ac:chgData name="Siniša Vuksan" userId="3af124f9-b8e7-46e3-9422-21ae1d17ac0b" providerId="ADAL" clId="{820C67BC-A1DE-4D3F-BECF-674878571AF2}" dt="2020-09-30T13:41:16.612" v="822" actId="1038"/>
          <ac:picMkLst>
            <pc:docMk/>
            <pc:sldMk cId="2012381804" sldId="293"/>
            <ac:picMk id="3" creationId="{DCB64642-CE4F-4D9C-A92A-9A8EF9D7D4F4}"/>
          </ac:picMkLst>
        </pc:picChg>
        <pc:picChg chg="del">
          <ac:chgData name="Siniša Vuksan" userId="3af124f9-b8e7-46e3-9422-21ae1d17ac0b" providerId="ADAL" clId="{820C67BC-A1DE-4D3F-BECF-674878571AF2}" dt="2020-09-30T13:39:44.350" v="810" actId="478"/>
          <ac:picMkLst>
            <pc:docMk/>
            <pc:sldMk cId="2012381804" sldId="293"/>
            <ac:picMk id="4" creationId="{4965AB8E-C7AC-4033-9D69-D174328A0BC8}"/>
          </ac:picMkLst>
        </pc:picChg>
      </pc:sldChg>
      <pc:sldChg chg="addSp delSp modSp new add modAnim">
        <pc:chgData name="Siniša Vuksan" userId="3af124f9-b8e7-46e3-9422-21ae1d17ac0b" providerId="ADAL" clId="{820C67BC-A1DE-4D3F-BECF-674878571AF2}" dt="2020-09-30T14:58:44.816" v="3701"/>
        <pc:sldMkLst>
          <pc:docMk/>
          <pc:sldMk cId="913134882" sldId="294"/>
        </pc:sldMkLst>
        <pc:spChg chg="del">
          <ac:chgData name="Siniša Vuksan" userId="3af124f9-b8e7-46e3-9422-21ae1d17ac0b" providerId="ADAL" clId="{820C67BC-A1DE-4D3F-BECF-674878571AF2}" dt="2020-09-30T13:47:47.523" v="1013" actId="478"/>
          <ac:spMkLst>
            <pc:docMk/>
            <pc:sldMk cId="913134882" sldId="294"/>
            <ac:spMk id="2" creationId="{61C4AFBD-25F7-4E15-BF9A-B385F95A9C42}"/>
          </ac:spMkLst>
        </pc:spChg>
        <pc:spChg chg="del">
          <ac:chgData name="Siniša Vuksan" userId="3af124f9-b8e7-46e3-9422-21ae1d17ac0b" providerId="ADAL" clId="{820C67BC-A1DE-4D3F-BECF-674878571AF2}" dt="2020-09-30T13:47:49.067" v="1014" actId="478"/>
          <ac:spMkLst>
            <pc:docMk/>
            <pc:sldMk cId="913134882" sldId="294"/>
            <ac:spMk id="3" creationId="{34969931-3E86-4302-AD7B-41D0ED5299C9}"/>
          </ac:spMkLst>
        </pc:spChg>
        <pc:spChg chg="add mod">
          <ac:chgData name="Siniša Vuksan" userId="3af124f9-b8e7-46e3-9422-21ae1d17ac0b" providerId="ADAL" clId="{820C67BC-A1DE-4D3F-BECF-674878571AF2}" dt="2020-09-30T14:09:43.023" v="1776" actId="14100"/>
          <ac:spMkLst>
            <pc:docMk/>
            <pc:sldMk cId="913134882" sldId="294"/>
            <ac:spMk id="4" creationId="{20550563-A81B-4C50-B91F-D6124AF5E4D8}"/>
          </ac:spMkLst>
        </pc:spChg>
        <pc:spChg chg="add mod">
          <ac:chgData name="Siniša Vuksan" userId="3af124f9-b8e7-46e3-9422-21ae1d17ac0b" providerId="ADAL" clId="{820C67BC-A1DE-4D3F-BECF-674878571AF2}" dt="2020-09-30T14:14:22.459" v="1880" actId="1076"/>
          <ac:spMkLst>
            <pc:docMk/>
            <pc:sldMk cId="913134882" sldId="294"/>
            <ac:spMk id="14" creationId="{3D254821-F011-4673-AB3E-8B1FCA80F395}"/>
          </ac:spMkLst>
        </pc:spChg>
        <pc:picChg chg="add mod">
          <ac:chgData name="Siniša Vuksan" userId="3af124f9-b8e7-46e3-9422-21ae1d17ac0b" providerId="ADAL" clId="{820C67BC-A1DE-4D3F-BECF-674878571AF2}" dt="2020-09-30T14:09:38.264" v="1774" actId="208"/>
          <ac:picMkLst>
            <pc:docMk/>
            <pc:sldMk cId="913134882" sldId="294"/>
            <ac:picMk id="5" creationId="{32038D03-2AF8-4F25-9684-8A101F280F2D}"/>
          </ac:picMkLst>
        </pc:picChg>
        <pc:picChg chg="add mod">
          <ac:chgData name="Siniša Vuksan" userId="3af124f9-b8e7-46e3-9422-21ae1d17ac0b" providerId="ADAL" clId="{820C67BC-A1DE-4D3F-BECF-674878571AF2}" dt="2020-09-30T14:10:47.378" v="1787" actId="1038"/>
          <ac:picMkLst>
            <pc:docMk/>
            <pc:sldMk cId="913134882" sldId="294"/>
            <ac:picMk id="6" creationId="{5B2DF09F-7C11-44CE-9782-A779373CBD97}"/>
          </ac:picMkLst>
        </pc:picChg>
        <pc:picChg chg="add mod">
          <ac:chgData name="Siniša Vuksan" userId="3af124f9-b8e7-46e3-9422-21ae1d17ac0b" providerId="ADAL" clId="{820C67BC-A1DE-4D3F-BECF-674878571AF2}" dt="2020-09-30T14:10:59.819" v="1790" actId="14100"/>
          <ac:picMkLst>
            <pc:docMk/>
            <pc:sldMk cId="913134882" sldId="294"/>
            <ac:picMk id="7" creationId="{13A15B69-2A76-4FA8-B69D-1EBDBC297625}"/>
          </ac:picMkLst>
        </pc:picChg>
        <pc:picChg chg="add mod">
          <ac:chgData name="Siniša Vuksan" userId="3af124f9-b8e7-46e3-9422-21ae1d17ac0b" providerId="ADAL" clId="{820C67BC-A1DE-4D3F-BECF-674878571AF2}" dt="2020-09-30T14:11:12.391" v="1799" actId="1036"/>
          <ac:picMkLst>
            <pc:docMk/>
            <pc:sldMk cId="913134882" sldId="294"/>
            <ac:picMk id="8" creationId="{383DD765-CEF7-49F5-8757-178888CDCE23}"/>
          </ac:picMkLst>
        </pc:picChg>
        <pc:picChg chg="add mod">
          <ac:chgData name="Siniša Vuksan" userId="3af124f9-b8e7-46e3-9422-21ae1d17ac0b" providerId="ADAL" clId="{820C67BC-A1DE-4D3F-BECF-674878571AF2}" dt="2020-09-30T14:11:26.967" v="1812" actId="1036"/>
          <ac:picMkLst>
            <pc:docMk/>
            <pc:sldMk cId="913134882" sldId="294"/>
            <ac:picMk id="9" creationId="{73AC3DA3-2615-4F08-9D91-B36B7E475A56}"/>
          </ac:picMkLst>
        </pc:picChg>
        <pc:picChg chg="add mod">
          <ac:chgData name="Siniša Vuksan" userId="3af124f9-b8e7-46e3-9422-21ae1d17ac0b" providerId="ADAL" clId="{820C67BC-A1DE-4D3F-BECF-674878571AF2}" dt="2020-09-30T14:11:35.296" v="1815" actId="14100"/>
          <ac:picMkLst>
            <pc:docMk/>
            <pc:sldMk cId="913134882" sldId="294"/>
            <ac:picMk id="10" creationId="{B824423B-07D4-4987-9F78-C652801DD7FC}"/>
          </ac:picMkLst>
        </pc:picChg>
        <pc:picChg chg="add mod">
          <ac:chgData name="Siniša Vuksan" userId="3af124f9-b8e7-46e3-9422-21ae1d17ac0b" providerId="ADAL" clId="{820C67BC-A1DE-4D3F-BECF-674878571AF2}" dt="2020-09-30T14:11:46.038" v="1818" actId="14100"/>
          <ac:picMkLst>
            <pc:docMk/>
            <pc:sldMk cId="913134882" sldId="294"/>
            <ac:picMk id="11" creationId="{5A8B55A4-1398-41D0-B371-EF02CC8F66FC}"/>
          </ac:picMkLst>
        </pc:picChg>
        <pc:picChg chg="add mod">
          <ac:chgData name="Siniša Vuksan" userId="3af124f9-b8e7-46e3-9422-21ae1d17ac0b" providerId="ADAL" clId="{820C67BC-A1DE-4D3F-BECF-674878571AF2}" dt="2020-09-30T14:11:54.986" v="1821" actId="14100"/>
          <ac:picMkLst>
            <pc:docMk/>
            <pc:sldMk cId="913134882" sldId="294"/>
            <ac:picMk id="12" creationId="{10070E42-BB72-491E-84E8-26232D0488B4}"/>
          </ac:picMkLst>
        </pc:picChg>
        <pc:picChg chg="add mod">
          <ac:chgData name="Siniša Vuksan" userId="3af124f9-b8e7-46e3-9422-21ae1d17ac0b" providerId="ADAL" clId="{820C67BC-A1DE-4D3F-BECF-674878571AF2}" dt="2020-09-30T14:12:04.273" v="1825" actId="1076"/>
          <ac:picMkLst>
            <pc:docMk/>
            <pc:sldMk cId="913134882" sldId="294"/>
            <ac:picMk id="13" creationId="{308909FE-725F-4D85-BA7A-CE192FE9A205}"/>
          </ac:picMkLst>
        </pc:picChg>
      </pc:sldChg>
      <pc:sldChg chg="addSp delSp modSp new add modAnim">
        <pc:chgData name="Siniša Vuksan" userId="3af124f9-b8e7-46e3-9422-21ae1d17ac0b" providerId="ADAL" clId="{820C67BC-A1DE-4D3F-BECF-674878571AF2}" dt="2020-09-30T14:34:28.883" v="2662" actId="1076"/>
        <pc:sldMkLst>
          <pc:docMk/>
          <pc:sldMk cId="1516684036" sldId="295"/>
        </pc:sldMkLst>
        <pc:spChg chg="del">
          <ac:chgData name="Siniša Vuksan" userId="3af124f9-b8e7-46e3-9422-21ae1d17ac0b" providerId="ADAL" clId="{820C67BC-A1DE-4D3F-BECF-674878571AF2}" dt="2020-09-30T14:23:04.580" v="2281" actId="478"/>
          <ac:spMkLst>
            <pc:docMk/>
            <pc:sldMk cId="1516684036" sldId="295"/>
            <ac:spMk id="2" creationId="{7C3BB6EB-0894-4672-A162-4210836E20AB}"/>
          </ac:spMkLst>
        </pc:spChg>
        <pc:spChg chg="del">
          <ac:chgData name="Siniša Vuksan" userId="3af124f9-b8e7-46e3-9422-21ae1d17ac0b" providerId="ADAL" clId="{820C67BC-A1DE-4D3F-BECF-674878571AF2}" dt="2020-09-30T14:23:06.185" v="2282" actId="478"/>
          <ac:spMkLst>
            <pc:docMk/>
            <pc:sldMk cId="1516684036" sldId="295"/>
            <ac:spMk id="3" creationId="{2468E262-7E05-4028-918A-8C1D0D2E3233}"/>
          </ac:spMkLst>
        </pc:spChg>
        <pc:spChg chg="add mod ord">
          <ac:chgData name="Siniša Vuksan" userId="3af124f9-b8e7-46e3-9422-21ae1d17ac0b" providerId="ADAL" clId="{820C67BC-A1DE-4D3F-BECF-674878571AF2}" dt="2020-09-30T14:34:28.883" v="2662" actId="1076"/>
          <ac:spMkLst>
            <pc:docMk/>
            <pc:sldMk cId="1516684036" sldId="295"/>
            <ac:spMk id="4" creationId="{85FBDFCC-CA19-4E2E-BE45-0145B3745081}"/>
          </ac:spMkLst>
        </pc:spChg>
        <pc:spChg chg="add mod">
          <ac:chgData name="Siniša Vuksan" userId="3af124f9-b8e7-46e3-9422-21ae1d17ac0b" providerId="ADAL" clId="{820C67BC-A1DE-4D3F-BECF-674878571AF2}" dt="2020-09-30T14:34:18.742" v="2659" actId="1076"/>
          <ac:spMkLst>
            <pc:docMk/>
            <pc:sldMk cId="1516684036" sldId="295"/>
            <ac:spMk id="7" creationId="{EBCD8A16-58F1-4969-BD7C-E2F85AFFACF2}"/>
          </ac:spMkLst>
        </pc:spChg>
        <pc:picChg chg="add del">
          <ac:chgData name="Siniša Vuksan" userId="3af124f9-b8e7-46e3-9422-21ae1d17ac0b" providerId="ADAL" clId="{820C67BC-A1DE-4D3F-BECF-674878571AF2}" dt="2020-09-30T14:25:39.251" v="2449" actId="478"/>
          <ac:picMkLst>
            <pc:docMk/>
            <pc:sldMk cId="1516684036" sldId="295"/>
            <ac:picMk id="5" creationId="{D2A55B91-6106-4F51-881D-211564A74C81}"/>
          </ac:picMkLst>
        </pc:picChg>
        <pc:picChg chg="add mod">
          <ac:chgData name="Siniša Vuksan" userId="3af124f9-b8e7-46e3-9422-21ae1d17ac0b" providerId="ADAL" clId="{820C67BC-A1DE-4D3F-BECF-674878571AF2}" dt="2020-09-30T14:34:25.239" v="2661" actId="1076"/>
          <ac:picMkLst>
            <pc:docMk/>
            <pc:sldMk cId="1516684036" sldId="295"/>
            <ac:picMk id="6" creationId="{D2697811-CF0F-4D91-AF85-D796154D602C}"/>
          </ac:picMkLst>
        </pc:picChg>
        <pc:picChg chg="add mod">
          <ac:chgData name="Siniša Vuksan" userId="3af124f9-b8e7-46e3-9422-21ae1d17ac0b" providerId="ADAL" clId="{820C67BC-A1DE-4D3F-BECF-674878571AF2}" dt="2020-09-30T14:34:21.713" v="2660" actId="1076"/>
          <ac:picMkLst>
            <pc:docMk/>
            <pc:sldMk cId="1516684036" sldId="295"/>
            <ac:picMk id="8" creationId="{50ED63DE-6FB3-4161-B54E-90BEC8B42418}"/>
          </ac:picMkLst>
        </pc:picChg>
        <pc:picChg chg="add del mod">
          <ac:chgData name="Siniša Vuksan" userId="3af124f9-b8e7-46e3-9422-21ae1d17ac0b" providerId="ADAL" clId="{820C67BC-A1DE-4D3F-BECF-674878571AF2}" dt="2020-09-30T14:34:09.063" v="2656" actId="478"/>
          <ac:picMkLst>
            <pc:docMk/>
            <pc:sldMk cId="1516684036" sldId="295"/>
            <ac:picMk id="9" creationId="{951289EA-7177-4763-8764-614338C922D5}"/>
          </ac:picMkLst>
        </pc:picChg>
      </pc:sldChg>
      <pc:sldChg chg="addSp delSp modSp add delAnim modAnim">
        <pc:chgData name="Siniša Vuksan" userId="3af124f9-b8e7-46e3-9422-21ae1d17ac0b" providerId="ADAL" clId="{820C67BC-A1DE-4D3F-BECF-674878571AF2}" dt="2020-09-30T14:01:31.688" v="1559" actId="1035"/>
        <pc:sldMkLst>
          <pc:docMk/>
          <pc:sldMk cId="3182235518" sldId="296"/>
        </pc:sldMkLst>
        <pc:spChg chg="mod">
          <ac:chgData name="Siniša Vuksan" userId="3af124f9-b8e7-46e3-9422-21ae1d17ac0b" providerId="ADAL" clId="{820C67BC-A1DE-4D3F-BECF-674878571AF2}" dt="2020-09-30T13:51:26.533" v="1194" actId="20577"/>
          <ac:spMkLst>
            <pc:docMk/>
            <pc:sldMk cId="3182235518" sldId="296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49:57.463" v="1020" actId="478"/>
          <ac:spMkLst>
            <pc:docMk/>
            <pc:sldMk cId="3182235518" sldId="296"/>
            <ac:spMk id="8" creationId="{D6B6F61C-23D3-4BCA-A886-9E03FF406142}"/>
          </ac:spMkLst>
        </pc:spChg>
        <pc:spChg chg="del">
          <ac:chgData name="Siniša Vuksan" userId="3af124f9-b8e7-46e3-9422-21ae1d17ac0b" providerId="ADAL" clId="{820C67BC-A1DE-4D3F-BECF-674878571AF2}" dt="2020-09-30T13:49:55.083" v="1019" actId="478"/>
          <ac:spMkLst>
            <pc:docMk/>
            <pc:sldMk cId="3182235518" sldId="296"/>
            <ac:spMk id="9" creationId="{38A796A8-62DE-41EF-A5B4-1FE2570FBFD0}"/>
          </ac:spMkLst>
        </pc:spChg>
        <pc:spChg chg="add mod">
          <ac:chgData name="Siniša Vuksan" userId="3af124f9-b8e7-46e3-9422-21ae1d17ac0b" providerId="ADAL" clId="{820C67BC-A1DE-4D3F-BECF-674878571AF2}" dt="2020-09-30T13:55:37.664" v="1287" actId="1076"/>
          <ac:spMkLst>
            <pc:docMk/>
            <pc:sldMk cId="3182235518" sldId="296"/>
            <ac:spMk id="10" creationId="{5C9C01C0-34D1-4198-A489-5CE71B56E98D}"/>
          </ac:spMkLst>
        </pc:spChg>
        <pc:spChg chg="add mod">
          <ac:chgData name="Siniša Vuksan" userId="3af124f9-b8e7-46e3-9422-21ae1d17ac0b" providerId="ADAL" clId="{820C67BC-A1DE-4D3F-BECF-674878571AF2}" dt="2020-09-30T13:58:31.706" v="1434" actId="1076"/>
          <ac:spMkLst>
            <pc:docMk/>
            <pc:sldMk cId="3182235518" sldId="296"/>
            <ac:spMk id="11" creationId="{F08B2559-22D4-4E3D-A684-59CE8526DC68}"/>
          </ac:spMkLst>
        </pc:spChg>
        <pc:spChg chg="add mod">
          <ac:chgData name="Siniša Vuksan" userId="3af124f9-b8e7-46e3-9422-21ae1d17ac0b" providerId="ADAL" clId="{820C67BC-A1DE-4D3F-BECF-674878571AF2}" dt="2020-09-30T13:57:10.090" v="1374" actId="1076"/>
          <ac:spMkLst>
            <pc:docMk/>
            <pc:sldMk cId="3182235518" sldId="296"/>
            <ac:spMk id="12" creationId="{033607A3-142F-45DD-8E49-E8E685C7E2CC}"/>
          </ac:spMkLst>
        </pc:spChg>
        <pc:spChg chg="add mod">
          <ac:chgData name="Siniša Vuksan" userId="3af124f9-b8e7-46e3-9422-21ae1d17ac0b" providerId="ADAL" clId="{820C67BC-A1DE-4D3F-BECF-674878571AF2}" dt="2020-09-30T13:58:16.199" v="1431" actId="20577"/>
          <ac:spMkLst>
            <pc:docMk/>
            <pc:sldMk cId="3182235518" sldId="296"/>
            <ac:spMk id="13" creationId="{2B2CD01F-84FA-4AF0-801E-EE5404145DE0}"/>
          </ac:spMkLst>
        </pc:spChg>
        <pc:spChg chg="add mod">
          <ac:chgData name="Siniša Vuksan" userId="3af124f9-b8e7-46e3-9422-21ae1d17ac0b" providerId="ADAL" clId="{820C67BC-A1DE-4D3F-BECF-674878571AF2}" dt="2020-09-30T13:59:17.661" v="1474" actId="20577"/>
          <ac:spMkLst>
            <pc:docMk/>
            <pc:sldMk cId="3182235518" sldId="296"/>
            <ac:spMk id="14" creationId="{A3EC505F-9822-447C-B8BD-1B77ECDE86F2}"/>
          </ac:spMkLst>
        </pc:spChg>
        <pc:spChg chg="add mod">
          <ac:chgData name="Siniša Vuksan" userId="3af124f9-b8e7-46e3-9422-21ae1d17ac0b" providerId="ADAL" clId="{820C67BC-A1DE-4D3F-BECF-674878571AF2}" dt="2020-09-30T14:01:31.688" v="1559" actId="1035"/>
          <ac:spMkLst>
            <pc:docMk/>
            <pc:sldMk cId="3182235518" sldId="296"/>
            <ac:spMk id="15" creationId="{36107A52-D6B0-4FD1-B98E-2F68C374BFFE}"/>
          </ac:spMkLst>
        </pc:spChg>
        <pc:picChg chg="del">
          <ac:chgData name="Siniša Vuksan" userId="3af124f9-b8e7-46e3-9422-21ae1d17ac0b" providerId="ADAL" clId="{820C67BC-A1DE-4D3F-BECF-674878571AF2}" dt="2020-09-30T13:49:58.257" v="1021" actId="478"/>
          <ac:picMkLst>
            <pc:docMk/>
            <pc:sldMk cId="3182235518" sldId="296"/>
            <ac:picMk id="2" creationId="{CC694C1D-87A8-46BD-A799-5EE84846B553}"/>
          </ac:picMkLst>
        </pc:picChg>
        <pc:picChg chg="del">
          <ac:chgData name="Siniša Vuksan" userId="3af124f9-b8e7-46e3-9422-21ae1d17ac0b" providerId="ADAL" clId="{820C67BC-A1DE-4D3F-BECF-674878571AF2}" dt="2020-09-30T13:50:02.421" v="1022" actId="478"/>
          <ac:picMkLst>
            <pc:docMk/>
            <pc:sldMk cId="3182235518" sldId="296"/>
            <ac:picMk id="3" creationId="{DCB64642-CE4F-4D9C-A92A-9A8EF9D7D4F4}"/>
          </ac:picMkLst>
        </pc:picChg>
        <pc:picChg chg="add mod">
          <ac:chgData name="Siniša Vuksan" userId="3af124f9-b8e7-46e3-9422-21ae1d17ac0b" providerId="ADAL" clId="{820C67BC-A1DE-4D3F-BECF-674878571AF2}" dt="2020-09-30T13:52:16.289" v="1201" actId="1076"/>
          <ac:picMkLst>
            <pc:docMk/>
            <pc:sldMk cId="3182235518" sldId="296"/>
            <ac:picMk id="4" creationId="{27D3EE10-74DD-4B48-82CD-FBD83E43AD6A}"/>
          </ac:picMkLst>
        </pc:picChg>
      </pc:sldChg>
      <pc:sldChg chg="add del">
        <pc:chgData name="Siniša Vuksan" userId="3af124f9-b8e7-46e3-9422-21ae1d17ac0b" providerId="ADAL" clId="{820C67BC-A1DE-4D3F-BECF-674878571AF2}" dt="2020-09-30T14:48:52.302" v="3533" actId="2696"/>
        <pc:sldMkLst>
          <pc:docMk/>
          <pc:sldMk cId="957501700" sldId="297"/>
        </pc:sldMkLst>
      </pc:sldChg>
      <pc:sldChg chg="modSp add ord modAnim">
        <pc:chgData name="Siniša Vuksan" userId="3af124f9-b8e7-46e3-9422-21ae1d17ac0b" providerId="ADAL" clId="{820C67BC-A1DE-4D3F-BECF-674878571AF2}" dt="2020-09-30T14:17:38.693" v="2128" actId="20577"/>
        <pc:sldMkLst>
          <pc:docMk/>
          <pc:sldMk cId="267197591" sldId="298"/>
        </pc:sldMkLst>
        <pc:spChg chg="mod">
          <ac:chgData name="Siniša Vuksan" userId="3af124f9-b8e7-46e3-9422-21ae1d17ac0b" providerId="ADAL" clId="{820C67BC-A1DE-4D3F-BECF-674878571AF2}" dt="2020-09-30T14:17:38.693" v="2128" actId="20577"/>
          <ac:spMkLst>
            <pc:docMk/>
            <pc:sldMk cId="267197591" sldId="298"/>
            <ac:spMk id="3" creationId="{499D698D-7B4F-4753-8983-15A0086F8C7B}"/>
          </ac:spMkLst>
        </pc:spChg>
      </pc:sldChg>
      <pc:sldChg chg="modSp add ord">
        <pc:chgData name="Siniša Vuksan" userId="3af124f9-b8e7-46e3-9422-21ae1d17ac0b" providerId="ADAL" clId="{820C67BC-A1DE-4D3F-BECF-674878571AF2}" dt="2020-09-30T14:22:25.236" v="2280" actId="1076"/>
        <pc:sldMkLst>
          <pc:docMk/>
          <pc:sldMk cId="2752774803" sldId="299"/>
        </pc:sldMkLst>
        <pc:spChg chg="mod">
          <ac:chgData name="Siniša Vuksan" userId="3af124f9-b8e7-46e3-9422-21ae1d17ac0b" providerId="ADAL" clId="{820C67BC-A1DE-4D3F-BECF-674878571AF2}" dt="2020-09-30T14:18:08.123" v="2131" actId="20577"/>
          <ac:spMkLst>
            <pc:docMk/>
            <pc:sldMk cId="2752774803" sldId="299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4:22:25.236" v="2280" actId="1076"/>
          <ac:spMkLst>
            <pc:docMk/>
            <pc:sldMk cId="2752774803" sldId="299"/>
            <ac:spMk id="6" creationId="{D59C0E6F-A8FA-4180-809C-0B238788105A}"/>
          </ac:spMkLst>
        </pc:spChg>
        <pc:picChg chg="mod">
          <ac:chgData name="Siniša Vuksan" userId="3af124f9-b8e7-46e3-9422-21ae1d17ac0b" providerId="ADAL" clId="{820C67BC-A1DE-4D3F-BECF-674878571AF2}" dt="2020-09-30T14:20:41.501" v="2140" actId="1076"/>
          <ac:picMkLst>
            <pc:docMk/>
            <pc:sldMk cId="2752774803" sldId="299"/>
            <ac:picMk id="2" creationId="{364F0D10-6C93-4798-9B51-775114644404}"/>
          </ac:picMkLst>
        </pc:picChg>
        <pc:picChg chg="mod">
          <ac:chgData name="Siniša Vuksan" userId="3af124f9-b8e7-46e3-9422-21ae1d17ac0b" providerId="ADAL" clId="{820C67BC-A1DE-4D3F-BECF-674878571AF2}" dt="2020-09-30T14:20:27.267" v="2138" actId="1076"/>
          <ac:picMkLst>
            <pc:docMk/>
            <pc:sldMk cId="2752774803" sldId="299"/>
            <ac:picMk id="3" creationId="{DCB64642-CE4F-4D9C-A92A-9A8EF9D7D4F4}"/>
          </ac:picMkLst>
        </pc:picChg>
      </pc:sldChg>
      <pc:sldChg chg="addSp delSp modSp add delAnim modAnim">
        <pc:chgData name="Siniša Vuksan" userId="3af124f9-b8e7-46e3-9422-21ae1d17ac0b" providerId="ADAL" clId="{820C67BC-A1DE-4D3F-BECF-674878571AF2}" dt="2020-09-30T14:42:02.573" v="3172" actId="1076"/>
        <pc:sldMkLst>
          <pc:docMk/>
          <pc:sldMk cId="894705749" sldId="300"/>
        </pc:sldMkLst>
        <pc:spChg chg="del">
          <ac:chgData name="Siniša Vuksan" userId="3af124f9-b8e7-46e3-9422-21ae1d17ac0b" providerId="ADAL" clId="{820C67BC-A1DE-4D3F-BECF-674878571AF2}" dt="2020-09-30T14:34:35.118" v="2664" actId="478"/>
          <ac:spMkLst>
            <pc:docMk/>
            <pc:sldMk cId="894705749" sldId="300"/>
            <ac:spMk id="4" creationId="{85FBDFCC-CA19-4E2E-BE45-0145B3745081}"/>
          </ac:spMkLst>
        </pc:spChg>
        <pc:spChg chg="mod">
          <ac:chgData name="Siniša Vuksan" userId="3af124f9-b8e7-46e3-9422-21ae1d17ac0b" providerId="ADAL" clId="{820C67BC-A1DE-4D3F-BECF-674878571AF2}" dt="2020-09-30T14:35:17.985" v="2749" actId="20577"/>
          <ac:spMkLst>
            <pc:docMk/>
            <pc:sldMk cId="894705749" sldId="300"/>
            <ac:spMk id="7" creationId="{EBCD8A16-58F1-4969-BD7C-E2F85AFFACF2}"/>
          </ac:spMkLst>
        </pc:spChg>
        <pc:spChg chg="add mod">
          <ac:chgData name="Siniša Vuksan" userId="3af124f9-b8e7-46e3-9422-21ae1d17ac0b" providerId="ADAL" clId="{820C67BC-A1DE-4D3F-BECF-674878571AF2}" dt="2020-09-30T14:40:54.535" v="3115" actId="1076"/>
          <ac:spMkLst>
            <pc:docMk/>
            <pc:sldMk cId="894705749" sldId="300"/>
            <ac:spMk id="10" creationId="{4DCBB60C-3CA9-4D80-86A2-FB687EF274BE}"/>
          </ac:spMkLst>
        </pc:spChg>
        <pc:spChg chg="add mod">
          <ac:chgData name="Siniša Vuksan" userId="3af124f9-b8e7-46e3-9422-21ae1d17ac0b" providerId="ADAL" clId="{820C67BC-A1DE-4D3F-BECF-674878571AF2}" dt="2020-09-30T14:42:02.573" v="3172" actId="1076"/>
          <ac:spMkLst>
            <pc:docMk/>
            <pc:sldMk cId="894705749" sldId="300"/>
            <ac:spMk id="11" creationId="{0FEB4C0F-C154-4E99-B2FC-E6A82FB8BA30}"/>
          </ac:spMkLst>
        </pc:spChg>
        <pc:picChg chg="del">
          <ac:chgData name="Siniša Vuksan" userId="3af124f9-b8e7-46e3-9422-21ae1d17ac0b" providerId="ADAL" clId="{820C67BC-A1DE-4D3F-BECF-674878571AF2}" dt="2020-09-30T14:34:33.094" v="2663" actId="478"/>
          <ac:picMkLst>
            <pc:docMk/>
            <pc:sldMk cId="894705749" sldId="300"/>
            <ac:picMk id="6" creationId="{D2697811-CF0F-4D91-AF85-D796154D602C}"/>
          </ac:picMkLst>
        </pc:picChg>
        <pc:picChg chg="mod">
          <ac:chgData name="Siniša Vuksan" userId="3af124f9-b8e7-46e3-9422-21ae1d17ac0b" providerId="ADAL" clId="{820C67BC-A1DE-4D3F-BECF-674878571AF2}" dt="2020-09-30T14:35:22.028" v="2750" actId="1076"/>
          <ac:picMkLst>
            <pc:docMk/>
            <pc:sldMk cId="894705749" sldId="300"/>
            <ac:picMk id="8" creationId="{50ED63DE-6FB3-4161-B54E-90BEC8B42418}"/>
          </ac:picMkLst>
        </pc:picChg>
        <pc:picChg chg="mod">
          <ac:chgData name="Siniša Vuksan" userId="3af124f9-b8e7-46e3-9422-21ae1d17ac0b" providerId="ADAL" clId="{820C67BC-A1DE-4D3F-BECF-674878571AF2}" dt="2020-09-30T14:40:51.980" v="3114" actId="1076"/>
          <ac:picMkLst>
            <pc:docMk/>
            <pc:sldMk cId="894705749" sldId="300"/>
            <ac:picMk id="9" creationId="{951289EA-7177-4763-8764-614338C922D5}"/>
          </ac:picMkLst>
        </pc:picChg>
      </pc:sldChg>
      <pc:sldChg chg="delSp new add del">
        <pc:chgData name="Siniša Vuksan" userId="3af124f9-b8e7-46e3-9422-21ae1d17ac0b" providerId="ADAL" clId="{820C67BC-A1DE-4D3F-BECF-674878571AF2}" dt="2020-09-30T14:52:11.884" v="3543" actId="2696"/>
        <pc:sldMkLst>
          <pc:docMk/>
          <pc:sldMk cId="266600961" sldId="301"/>
        </pc:sldMkLst>
        <pc:spChg chg="del">
          <ac:chgData name="Siniša Vuksan" userId="3af124f9-b8e7-46e3-9422-21ae1d17ac0b" providerId="ADAL" clId="{820C67BC-A1DE-4D3F-BECF-674878571AF2}" dt="2020-09-30T14:51:28.496" v="3540" actId="478"/>
          <ac:spMkLst>
            <pc:docMk/>
            <pc:sldMk cId="266600961" sldId="301"/>
            <ac:spMk id="2" creationId="{3DF07073-64F1-404F-865F-34D6AA3CD6E5}"/>
          </ac:spMkLst>
        </pc:spChg>
        <pc:spChg chg="del">
          <ac:chgData name="Siniša Vuksan" userId="3af124f9-b8e7-46e3-9422-21ae1d17ac0b" providerId="ADAL" clId="{820C67BC-A1DE-4D3F-BECF-674878571AF2}" dt="2020-09-30T14:51:30.314" v="3541" actId="478"/>
          <ac:spMkLst>
            <pc:docMk/>
            <pc:sldMk cId="266600961" sldId="301"/>
            <ac:spMk id="3" creationId="{6379ECB1-C1B9-4121-9ADC-5A3418241BE2}"/>
          </ac:spMkLst>
        </pc:spChg>
      </pc:sldChg>
      <pc:sldChg chg="addSp delSp modSp add ord delAnim modAnim">
        <pc:chgData name="Siniša Vuksan" userId="3af124f9-b8e7-46e3-9422-21ae1d17ac0b" providerId="ADAL" clId="{820C67BC-A1DE-4D3F-BECF-674878571AF2}" dt="2020-09-30T14:58:38.706" v="3700"/>
        <pc:sldMkLst>
          <pc:docMk/>
          <pc:sldMk cId="1128051647" sldId="302"/>
        </pc:sldMkLst>
        <pc:spChg chg="mod">
          <ac:chgData name="Siniša Vuksan" userId="3af124f9-b8e7-46e3-9422-21ae1d17ac0b" providerId="ADAL" clId="{820C67BC-A1DE-4D3F-BECF-674878571AF2}" dt="2020-09-30T14:46:33.325" v="3393" actId="1076"/>
          <ac:spMkLst>
            <pc:docMk/>
            <pc:sldMk cId="1128051647" sldId="302"/>
            <ac:spMk id="4" creationId="{85FBDFCC-CA19-4E2E-BE45-0145B3745081}"/>
          </ac:spMkLst>
        </pc:spChg>
        <pc:spChg chg="mod">
          <ac:chgData name="Siniša Vuksan" userId="3af124f9-b8e7-46e3-9422-21ae1d17ac0b" providerId="ADAL" clId="{820C67BC-A1DE-4D3F-BECF-674878571AF2}" dt="2020-09-30T14:48:45.218" v="3530" actId="1076"/>
          <ac:spMkLst>
            <pc:docMk/>
            <pc:sldMk cId="1128051647" sldId="302"/>
            <ac:spMk id="7" creationId="{EBCD8A16-58F1-4969-BD7C-E2F85AFFACF2}"/>
          </ac:spMkLst>
        </pc:spChg>
        <pc:picChg chg="add mod">
          <ac:chgData name="Siniša Vuksan" userId="3af124f9-b8e7-46e3-9422-21ae1d17ac0b" providerId="ADAL" clId="{820C67BC-A1DE-4D3F-BECF-674878571AF2}" dt="2020-09-30T14:46:39.013" v="3395" actId="1076"/>
          <ac:picMkLst>
            <pc:docMk/>
            <pc:sldMk cId="1128051647" sldId="302"/>
            <ac:picMk id="2" creationId="{ACD5B703-BECA-43AC-8D28-3237C10B1A4C}"/>
          </ac:picMkLst>
        </pc:picChg>
        <pc:picChg chg="mod">
          <ac:chgData name="Siniša Vuksan" userId="3af124f9-b8e7-46e3-9422-21ae1d17ac0b" providerId="ADAL" clId="{820C67BC-A1DE-4D3F-BECF-674878571AF2}" dt="2020-09-30T14:46:42.420" v="3396" actId="1076"/>
          <ac:picMkLst>
            <pc:docMk/>
            <pc:sldMk cId="1128051647" sldId="302"/>
            <ac:picMk id="6" creationId="{D2697811-CF0F-4D91-AF85-D796154D602C}"/>
          </ac:picMkLst>
        </pc:picChg>
        <pc:picChg chg="del">
          <ac:chgData name="Siniša Vuksan" userId="3af124f9-b8e7-46e3-9422-21ae1d17ac0b" providerId="ADAL" clId="{820C67BC-A1DE-4D3F-BECF-674878571AF2}" dt="2020-09-30T14:45:56.219" v="3390" actId="478"/>
          <ac:picMkLst>
            <pc:docMk/>
            <pc:sldMk cId="1128051647" sldId="302"/>
            <ac:picMk id="8" creationId="{50ED63DE-6FB3-4161-B54E-90BEC8B424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npalworld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7464448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npalworld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2355">
            <a:off x="1448837" y="1276122"/>
            <a:ext cx="3217680" cy="430575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5936" y="2153265"/>
            <a:ext cx="6291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1; All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about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me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788297" y="2802194"/>
            <a:ext cx="5069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Friends</a:t>
            </a:r>
            <a:r>
              <a:rPr lang="hr-HR" sz="4400" dirty="0">
                <a:ea typeface="Cambria" panose="02040503050406030204" pitchFamily="18" charset="0"/>
              </a:rPr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" y="7700"/>
            <a:ext cx="5112147" cy="6842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5" y="2066443"/>
            <a:ext cx="6402908" cy="272511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237825" y="1190916"/>
            <a:ext cx="6663244" cy="685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 err="1"/>
              <a:t>What</a:t>
            </a:r>
            <a:r>
              <a:rPr lang="hr-HR" sz="2100" b="1" dirty="0"/>
              <a:t> </a:t>
            </a:r>
            <a:r>
              <a:rPr lang="hr-HR" sz="2100" b="1" dirty="0" err="1"/>
              <a:t>does</a:t>
            </a:r>
            <a:r>
              <a:rPr lang="hr-HR" sz="2100" b="1" dirty="0"/>
              <a:t> Finn </a:t>
            </a:r>
            <a:r>
              <a:rPr lang="hr-HR" sz="2100" b="1" dirty="0" err="1"/>
              <a:t>write</a:t>
            </a:r>
            <a:r>
              <a:rPr lang="hr-HR" sz="2100" b="1" dirty="0"/>
              <a:t> </a:t>
            </a:r>
            <a:r>
              <a:rPr lang="hr-HR" sz="2100" b="1" dirty="0" err="1"/>
              <a:t>about</a:t>
            </a:r>
            <a:r>
              <a:rPr lang="hr-HR" sz="2100" b="1" dirty="0"/>
              <a:t> </a:t>
            </a:r>
            <a:r>
              <a:rPr lang="hr-HR" sz="2100" b="1" dirty="0" err="1"/>
              <a:t>in</a:t>
            </a:r>
            <a:r>
              <a:rPr lang="hr-HR" sz="2100" b="1" dirty="0"/>
              <a:t> </a:t>
            </a:r>
            <a:r>
              <a:rPr lang="hr-HR" sz="2100" b="1" dirty="0" err="1"/>
              <a:t>each</a:t>
            </a:r>
            <a:r>
              <a:rPr lang="hr-HR" sz="2100" b="1" dirty="0"/>
              <a:t> </a:t>
            </a:r>
            <a:r>
              <a:rPr lang="hr-HR" sz="2100" b="1" dirty="0" err="1"/>
              <a:t>paragraph</a:t>
            </a:r>
            <a:r>
              <a:rPr lang="hr-HR" sz="2100" b="1" dirty="0"/>
              <a:t>? </a:t>
            </a:r>
            <a:br>
              <a:rPr lang="hr-HR" sz="2100" b="1" i="1" dirty="0"/>
            </a:br>
            <a:endParaRPr lang="hr-HR" sz="2100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56C96282-0BA0-4DB7-95FF-D93A83EC1D1E}"/>
              </a:ext>
            </a:extLst>
          </p:cNvPr>
          <p:cNvSpPr txBox="1">
            <a:spLocks/>
          </p:cNvSpPr>
          <p:nvPr/>
        </p:nvSpPr>
        <p:spPr>
          <a:xfrm>
            <a:off x="6657369" y="3233391"/>
            <a:ext cx="4811190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home town, family, school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6B8544EC-5FFD-4D93-9364-5CB86E6DD970}"/>
              </a:ext>
            </a:extLst>
          </p:cNvPr>
          <p:cNvSpPr txBox="1">
            <a:spLocks/>
          </p:cNvSpPr>
          <p:nvPr/>
        </p:nvSpPr>
        <p:spPr>
          <a:xfrm>
            <a:off x="6657369" y="3816865"/>
            <a:ext cx="4811190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free time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4931E1BE-A19D-4962-BBAB-7D30FA2D10FC}"/>
              </a:ext>
            </a:extLst>
          </p:cNvPr>
          <p:cNvSpPr txBox="1">
            <a:spLocks/>
          </p:cNvSpPr>
          <p:nvPr/>
        </p:nvSpPr>
        <p:spPr>
          <a:xfrm>
            <a:off x="6657369" y="4386357"/>
            <a:ext cx="4811190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interests</a:t>
            </a:r>
          </a:p>
        </p:txBody>
      </p:sp>
    </p:spTree>
    <p:extLst>
      <p:ext uri="{BB962C8B-B14F-4D97-AF65-F5344CB8AC3E}">
        <p14:creationId xmlns:p14="http://schemas.microsoft.com/office/powerpoint/2010/main" val="1654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7E6A656-4BB7-46A4-8C5B-DD7752CC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" y="13920"/>
            <a:ext cx="5108738" cy="683016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D0D4AB01-B963-41A3-8A54-65A5DDE37614}"/>
              </a:ext>
            </a:extLst>
          </p:cNvPr>
          <p:cNvSpPr txBox="1">
            <a:spLocks/>
          </p:cNvSpPr>
          <p:nvPr/>
        </p:nvSpPr>
        <p:spPr>
          <a:xfrm>
            <a:off x="5122620" y="128199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 err="1">
                <a:ea typeface="Cambria" panose="02040503050406030204" pitchFamily="18" charset="0"/>
              </a:rPr>
              <a:t>Go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back</a:t>
            </a:r>
            <a:r>
              <a:rPr lang="hr-HR" sz="2100" b="1" dirty="0">
                <a:ea typeface="Cambria" panose="02040503050406030204" pitchFamily="18" charset="0"/>
              </a:rPr>
              <a:t> to </a:t>
            </a:r>
            <a:r>
              <a:rPr lang="hr-HR" sz="2100" b="1" dirty="0" err="1">
                <a:ea typeface="Cambria" panose="02040503050406030204" pitchFamily="18" charset="0"/>
              </a:rPr>
              <a:t>your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exercise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book</a:t>
            </a:r>
            <a:r>
              <a:rPr lang="hr-HR" sz="2100" b="1" dirty="0">
                <a:ea typeface="Cambria" panose="02040503050406030204" pitchFamily="18" charset="0"/>
              </a:rPr>
              <a:t>, </a:t>
            </a:r>
            <a:r>
              <a:rPr lang="hr-HR" sz="2100" b="1" dirty="0" err="1">
                <a:ea typeface="Cambria" panose="02040503050406030204" pitchFamily="18" charset="0"/>
              </a:rPr>
              <a:t>page</a:t>
            </a:r>
            <a:r>
              <a:rPr lang="hr-HR" sz="2100" b="1" dirty="0">
                <a:ea typeface="Cambria" panose="02040503050406030204" pitchFamily="18" charset="0"/>
              </a:rPr>
              <a:t> 14!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16BC4B-D5C2-44A0-9246-0EBAE8E0E2D0}"/>
              </a:ext>
            </a:extLst>
          </p:cNvPr>
          <p:cNvSpPr txBox="1">
            <a:spLocks/>
          </p:cNvSpPr>
          <p:nvPr/>
        </p:nvSpPr>
        <p:spPr>
          <a:xfrm>
            <a:off x="5122620" y="506790"/>
            <a:ext cx="6589254" cy="15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>
                <a:ea typeface="Cambria" panose="02040503050406030204" pitchFamily="18" charset="0"/>
              </a:rPr>
              <a:t>In </a:t>
            </a:r>
            <a:r>
              <a:rPr lang="hr-HR" sz="1900" b="1" dirty="0" err="1">
                <a:ea typeface="Cambria" panose="02040503050406030204" pitchFamily="18" charset="0"/>
              </a:rPr>
              <a:t>task</a:t>
            </a:r>
            <a:r>
              <a:rPr lang="hr-HR" sz="1900" b="1" dirty="0">
                <a:ea typeface="Cambria" panose="02040503050406030204" pitchFamily="18" charset="0"/>
              </a:rPr>
              <a:t> 2, </a:t>
            </a:r>
            <a:r>
              <a:rPr lang="hr-HR" sz="1900" b="1" dirty="0" err="1">
                <a:ea typeface="Cambria" panose="02040503050406030204" pitchFamily="18" charset="0"/>
              </a:rPr>
              <a:t>write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back</a:t>
            </a:r>
            <a:r>
              <a:rPr lang="hr-HR" sz="1900" b="1" dirty="0">
                <a:ea typeface="Cambria" panose="02040503050406030204" pitchFamily="18" charset="0"/>
              </a:rPr>
              <a:t> to Finn.</a:t>
            </a:r>
            <a:br>
              <a:rPr lang="hr-HR" sz="1900" b="1" dirty="0">
                <a:ea typeface="Cambria" panose="02040503050406030204" pitchFamily="18" charset="0"/>
              </a:rPr>
            </a:br>
            <a:endParaRPr lang="hr-HR" sz="1900" i="1" dirty="0">
              <a:ea typeface="Cambria" panose="020405030504060302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201D401-7200-4F68-9568-CB1607A39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7" y="1288381"/>
            <a:ext cx="8694886" cy="526549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A5AB81A5-2185-4C92-9EE9-F86572DB0F44}"/>
              </a:ext>
            </a:extLst>
          </p:cNvPr>
          <p:cNvSpPr txBox="1">
            <a:spLocks/>
          </p:cNvSpPr>
          <p:nvPr/>
        </p:nvSpPr>
        <p:spPr>
          <a:xfrm>
            <a:off x="9313429" y="3238885"/>
            <a:ext cx="2717400" cy="5386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100" i="1" dirty="0"/>
              <a:t>Napiši pismo jednom vršnjaku na stranici </a:t>
            </a:r>
            <a:r>
              <a:rPr lang="pl-PL" sz="2100" i="1" dirty="0">
                <a:hlinkClick r:id="rId4"/>
              </a:rPr>
              <a:t>www.penpalworld.com</a:t>
            </a:r>
            <a:endParaRPr lang="pl-PL" sz="2100" i="1" dirty="0"/>
          </a:p>
          <a:p>
            <a:pPr marL="0" indent="0">
              <a:buNone/>
            </a:pPr>
            <a:endParaRPr lang="hr-HR" sz="2100" i="1" dirty="0"/>
          </a:p>
        </p:txBody>
      </p:sp>
    </p:spTree>
    <p:extLst>
      <p:ext uri="{BB962C8B-B14F-4D97-AF65-F5344CB8AC3E}">
        <p14:creationId xmlns:p14="http://schemas.microsoft.com/office/powerpoint/2010/main" val="28700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" y="7700"/>
            <a:ext cx="5129635" cy="6842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3" y="4405257"/>
            <a:ext cx="4292458" cy="197191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333801" y="4652201"/>
            <a:ext cx="6742970" cy="288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r-HR" sz="2100" i="1" dirty="0">
                <a:solidFill>
                  <a:srgbClr val="0070C0"/>
                </a:solidFill>
              </a:rPr>
              <a:t>za nastavak rečenice istom idejom koristit ćeš veznik </a:t>
            </a:r>
            <a:r>
              <a:rPr lang="hr-HR" sz="2100" b="1" dirty="0"/>
              <a:t>AND</a:t>
            </a:r>
          </a:p>
          <a:p>
            <a:pPr>
              <a:buFontTx/>
              <a:buChar char="-"/>
            </a:pPr>
            <a:r>
              <a:rPr lang="hr-HR" sz="2100" i="1" dirty="0">
                <a:solidFill>
                  <a:srgbClr val="0070C0"/>
                </a:solidFill>
              </a:rPr>
              <a:t>za nastavak rečenice suprotnom idejom koristit ćeš veznik </a:t>
            </a:r>
            <a:r>
              <a:rPr lang="hr-HR" sz="2100" b="1" dirty="0"/>
              <a:t>BUT</a:t>
            </a:r>
          </a:p>
          <a:p>
            <a:pPr>
              <a:buFontTx/>
              <a:buChar char="-"/>
            </a:pPr>
            <a:r>
              <a:rPr lang="hr-HR" sz="2100" i="1" dirty="0">
                <a:solidFill>
                  <a:srgbClr val="0070C0"/>
                </a:solidFill>
              </a:rPr>
              <a:t>za navođenje razloga koristit ćeš veznik </a:t>
            </a:r>
            <a:r>
              <a:rPr lang="hr-HR" sz="2100" b="1" dirty="0"/>
              <a:t>BECAUSE</a:t>
            </a:r>
          </a:p>
          <a:p>
            <a:pPr>
              <a:buFontTx/>
              <a:buChar char="-"/>
            </a:pPr>
            <a:endParaRPr lang="hr-HR" sz="2100" b="1" dirty="0"/>
          </a:p>
          <a:p>
            <a:pPr>
              <a:buFontTx/>
              <a:buChar char="-"/>
            </a:pPr>
            <a:endParaRPr lang="hr-HR" sz="2100" b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E61CF82E-8125-4368-93DF-B6A88A9F9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801" y="1241348"/>
            <a:ext cx="6177777" cy="3163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ea typeface="Cambria" panose="02040503050406030204" pitchFamily="18" charset="0"/>
              </a:rPr>
              <a:t>A stuntman/stuntwoman is a dangerous</a:t>
            </a:r>
            <a:r>
              <a:rPr lang="hr-HR" sz="2000" b="1" dirty="0">
                <a:ea typeface="Cambria" panose="02040503050406030204" pitchFamily="18" charset="0"/>
              </a:rPr>
              <a:t> </a:t>
            </a:r>
            <a:r>
              <a:rPr lang="en-US" sz="2000" b="1" dirty="0">
                <a:ea typeface="Cambria" panose="02040503050406030204" pitchFamily="18" charset="0"/>
              </a:rPr>
              <a:t>and</a:t>
            </a:r>
            <a:r>
              <a:rPr lang="hr-HR" sz="2000" b="1" dirty="0">
                <a:ea typeface="Cambria" panose="02040503050406030204" pitchFamily="18" charset="0"/>
              </a:rPr>
              <a:t> … </a:t>
            </a:r>
            <a:r>
              <a:rPr lang="en-US" sz="2000" b="1" dirty="0">
                <a:ea typeface="Cambria" panose="02040503050406030204" pitchFamily="18" charset="0"/>
              </a:rPr>
              <a:t>job. </a:t>
            </a:r>
            <a:endParaRPr lang="hr-HR" sz="2000" b="1" dirty="0"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000" b="1" dirty="0">
                <a:ea typeface="Cambria" panose="02040503050406030204" pitchFamily="18" charset="0"/>
              </a:rPr>
              <a:t>I don’t want to</a:t>
            </a:r>
            <a:r>
              <a:rPr lang="hr-HR" sz="2000" b="1" dirty="0">
                <a:ea typeface="Cambria" panose="02040503050406030204" pitchFamily="18" charset="0"/>
              </a:rPr>
              <a:t> </a:t>
            </a:r>
            <a:r>
              <a:rPr lang="en-US" sz="2000" b="1" dirty="0">
                <a:ea typeface="Cambria" panose="02040503050406030204" pitchFamily="18" charset="0"/>
              </a:rPr>
              <a:t>be a professional</a:t>
            </a:r>
            <a:r>
              <a:rPr lang="hr-HR" sz="2000" b="1" dirty="0">
                <a:ea typeface="Cambria" panose="02040503050406030204" pitchFamily="18" charset="0"/>
              </a:rPr>
              <a:t> </a:t>
            </a:r>
            <a:r>
              <a:rPr lang="en-US" sz="2000" b="1" dirty="0">
                <a:ea typeface="Cambria" panose="02040503050406030204" pitchFamily="18" charset="0"/>
              </a:rPr>
              <a:t>line-stander because</a:t>
            </a:r>
            <a:r>
              <a:rPr lang="hr-HR" sz="2000" b="1" dirty="0">
                <a:ea typeface="Cambria" panose="02040503050406030204" pitchFamily="18" charset="0"/>
              </a:rPr>
              <a:t> …</a:t>
            </a:r>
          </a:p>
          <a:p>
            <a:pPr marL="0" indent="0" algn="ctr">
              <a:buNone/>
            </a:pPr>
            <a:r>
              <a:rPr lang="en-US" sz="2000" b="1" dirty="0">
                <a:ea typeface="Cambria" panose="02040503050406030204" pitchFamily="18" charset="0"/>
              </a:rPr>
              <a:t>Being a</a:t>
            </a:r>
            <a:r>
              <a:rPr lang="hr-HR" sz="2000" b="1" dirty="0">
                <a:ea typeface="Cambria" panose="02040503050406030204" pitchFamily="18" charset="0"/>
              </a:rPr>
              <a:t> </a:t>
            </a:r>
            <a:r>
              <a:rPr lang="en-US" sz="2000" b="1" dirty="0">
                <a:ea typeface="Cambria" panose="02040503050406030204" pitchFamily="18" charset="0"/>
              </a:rPr>
              <a:t>smokejumper is exciting but also</a:t>
            </a:r>
            <a:r>
              <a:rPr lang="hr-HR" sz="2000" b="1" dirty="0">
                <a:ea typeface="Cambria" panose="02040503050406030204" pitchFamily="18" charset="0"/>
              </a:rPr>
              <a:t> …</a:t>
            </a:r>
          </a:p>
          <a:p>
            <a:pPr marL="0" indent="0" algn="ctr">
              <a:buNone/>
            </a:pPr>
            <a:endParaRPr lang="hr-HR" sz="2100" i="1" dirty="0"/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" y="7700"/>
            <a:ext cx="5129635" cy="6842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6" y="787194"/>
            <a:ext cx="10100108" cy="439915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131933" y="20977"/>
            <a:ext cx="6742970" cy="76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 err="1"/>
              <a:t>Choose</a:t>
            </a:r>
            <a:r>
              <a:rPr lang="hr-HR" sz="2100" b="1" dirty="0"/>
              <a:t> </a:t>
            </a:r>
            <a:r>
              <a:rPr lang="hr-HR" sz="2100" b="1" dirty="0" err="1"/>
              <a:t>the</a:t>
            </a:r>
            <a:r>
              <a:rPr lang="hr-HR" sz="2100" b="1" dirty="0"/>
              <a:t> </a:t>
            </a:r>
            <a:r>
              <a:rPr lang="hr-HR" sz="2100" b="1" dirty="0" err="1"/>
              <a:t>correct</a:t>
            </a:r>
            <a:r>
              <a:rPr lang="hr-HR" sz="2100" b="1" dirty="0"/>
              <a:t> </a:t>
            </a:r>
            <a:r>
              <a:rPr lang="hr-HR" sz="2100" b="1" dirty="0" err="1"/>
              <a:t>option</a:t>
            </a:r>
            <a:r>
              <a:rPr lang="hr-HR" sz="2100" b="1" dirty="0"/>
              <a:t>.</a:t>
            </a:r>
            <a:br>
              <a:rPr lang="hr-HR" sz="2100" b="1" dirty="0"/>
            </a:br>
            <a:endParaRPr lang="hr-HR" sz="2100" b="1" dirty="0"/>
          </a:p>
        </p:txBody>
      </p:sp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F64A80F7-B73D-4937-A97B-23D6987F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13" y="1222873"/>
            <a:ext cx="993968" cy="5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8479A3F0-A975-4E1E-AEAB-A8D06C2F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14" y="2190521"/>
            <a:ext cx="608193" cy="5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13A454C5-0D1E-4D7F-826C-BF853134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40" y="2609701"/>
            <a:ext cx="993968" cy="5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5FB41B0B-01EE-4455-A303-F4AE429B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83" y="3329195"/>
            <a:ext cx="514829" cy="5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F6CB279F-C0E7-46C8-84C4-CE2C19FD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13" y="3749529"/>
            <a:ext cx="604610" cy="5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DFBF2ABB-D882-4A5A-A8ED-4EE66247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79" y="4648618"/>
            <a:ext cx="514829" cy="5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518A4186-F0E2-4CA4-B405-C6635030D415}"/>
              </a:ext>
            </a:extLst>
          </p:cNvPr>
          <p:cNvSpPr txBox="1">
            <a:spLocks/>
          </p:cNvSpPr>
          <p:nvPr/>
        </p:nvSpPr>
        <p:spPr>
          <a:xfrm>
            <a:off x="5131933" y="5587177"/>
            <a:ext cx="6742970" cy="126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/>
              <a:t>Practise</a:t>
            </a:r>
            <a:r>
              <a:rPr lang="hr-HR" sz="2100" i="1" dirty="0"/>
              <a:t>!</a:t>
            </a:r>
          </a:p>
          <a:p>
            <a:pPr marL="0" indent="0">
              <a:buNone/>
            </a:pPr>
            <a:r>
              <a:rPr lang="hr-HR" sz="2100" dirty="0">
                <a:hlinkClick r:id="rId5"/>
              </a:rPr>
              <a:t>https://learningapps.org/7464448</a:t>
            </a: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27986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5D1E9A-A64C-49F5-B808-FB0EC58D4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051" y="1831631"/>
            <a:ext cx="41965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100" b="1" dirty="0"/>
              <a:t>A</a:t>
            </a:r>
          </a:p>
          <a:p>
            <a:pPr marL="0" indent="0">
              <a:buNone/>
            </a:pPr>
            <a:r>
              <a:rPr lang="en-US" sz="2100" b="1" dirty="0"/>
              <a:t>I love writing, but</a:t>
            </a:r>
            <a:r>
              <a:rPr lang="hr-HR" sz="2100" b="1" dirty="0"/>
              <a:t>…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David knows a lot of people and</a:t>
            </a:r>
            <a:r>
              <a:rPr lang="hr-HR" sz="2100" b="1" dirty="0"/>
              <a:t>…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We are reading your text because</a:t>
            </a:r>
            <a:r>
              <a:rPr lang="hr-HR" sz="2100" b="1" dirty="0"/>
              <a:t>…</a:t>
            </a:r>
          </a:p>
          <a:p>
            <a:pPr marL="0" indent="0">
              <a:buNone/>
            </a:pPr>
            <a:endParaRPr lang="hr-HR" sz="2100" b="1" dirty="0"/>
          </a:p>
          <a:p>
            <a:pPr marL="0" indent="0">
              <a:buNone/>
            </a:pPr>
            <a:r>
              <a:rPr lang="hr-HR" sz="2100" b="1" dirty="0"/>
              <a:t>B</a:t>
            </a:r>
          </a:p>
          <a:p>
            <a:pPr marL="0" indent="0">
              <a:buNone/>
            </a:pPr>
            <a:r>
              <a:rPr lang="en-US" sz="2100" b="1" dirty="0"/>
              <a:t>I don’t know her, but</a:t>
            </a:r>
            <a:r>
              <a:rPr lang="hr-HR" sz="2100" b="1" dirty="0"/>
              <a:t>…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He does it every day because</a:t>
            </a:r>
            <a:r>
              <a:rPr lang="hr-HR" sz="2100" b="1" dirty="0"/>
              <a:t>…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I love my dog and</a:t>
            </a:r>
            <a:r>
              <a:rPr lang="hr-HR" sz="2100" b="1" dirty="0"/>
              <a:t>…</a:t>
            </a:r>
          </a:p>
          <a:p>
            <a:pPr marL="0" indent="0">
              <a:buNone/>
            </a:pPr>
            <a:endParaRPr lang="hr-HR" sz="2100" b="1" dirty="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A274CB6A-A1DE-4AC8-ABF5-F68F0C37C934}"/>
              </a:ext>
            </a:extLst>
          </p:cNvPr>
          <p:cNvSpPr txBox="1">
            <a:spLocks/>
          </p:cNvSpPr>
          <p:nvPr/>
        </p:nvSpPr>
        <p:spPr>
          <a:xfrm>
            <a:off x="6096000" y="1831631"/>
            <a:ext cx="41965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/>
              <a:t>C</a:t>
            </a:r>
          </a:p>
          <a:p>
            <a:pPr marL="0" indent="0">
              <a:buNone/>
            </a:pPr>
            <a:r>
              <a:rPr lang="en-US" sz="2100" b="1" dirty="0"/>
              <a:t>We are 12 and</a:t>
            </a:r>
            <a:r>
              <a:rPr lang="hr-HR" sz="2100" b="1" dirty="0"/>
              <a:t>…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School is ok, but</a:t>
            </a:r>
            <a:r>
              <a:rPr lang="hr-HR" sz="2100" b="1" dirty="0"/>
              <a:t>…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I am not rude because</a:t>
            </a:r>
            <a:r>
              <a:rPr lang="hr-HR" sz="2100" b="1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1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/>
              <a:t>D</a:t>
            </a:r>
          </a:p>
          <a:p>
            <a:pPr marL="0" indent="0">
              <a:buNone/>
            </a:pPr>
            <a:r>
              <a:rPr lang="en-US" sz="2100" b="1" dirty="0"/>
              <a:t>You are here and</a:t>
            </a:r>
          </a:p>
          <a:p>
            <a:pPr marL="0" indent="0">
              <a:buNone/>
            </a:pPr>
            <a:r>
              <a:rPr lang="en-US" sz="2100" b="1" dirty="0"/>
              <a:t>I don’t know why, but</a:t>
            </a:r>
          </a:p>
          <a:p>
            <a:pPr marL="0" indent="0">
              <a:buNone/>
            </a:pPr>
            <a:r>
              <a:rPr lang="en-US" sz="2100" b="1" dirty="0"/>
              <a:t>I like you because</a:t>
            </a:r>
            <a:r>
              <a:rPr lang="hr-HR" sz="2100" b="1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100" b="1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28FA9F6-B1AF-473B-90B9-5DC4EA108581}"/>
              </a:ext>
            </a:extLst>
          </p:cNvPr>
          <p:cNvSpPr txBox="1">
            <a:spLocks/>
          </p:cNvSpPr>
          <p:nvPr/>
        </p:nvSpPr>
        <p:spPr>
          <a:xfrm>
            <a:off x="1595051" y="675031"/>
            <a:ext cx="9001898" cy="288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i="1" dirty="0" err="1"/>
              <a:t>Choose</a:t>
            </a:r>
            <a:r>
              <a:rPr lang="hr-HR" sz="2100" b="1" i="1" dirty="0"/>
              <a:t> one </a:t>
            </a:r>
            <a:r>
              <a:rPr lang="hr-HR" sz="2100" b="1" i="1" dirty="0" err="1"/>
              <a:t>group</a:t>
            </a:r>
            <a:r>
              <a:rPr lang="hr-HR" sz="2100" b="1" i="1" dirty="0"/>
              <a:t> </a:t>
            </a:r>
            <a:r>
              <a:rPr lang="hr-HR" sz="2100" b="1" i="1" dirty="0" err="1"/>
              <a:t>and</a:t>
            </a:r>
            <a:r>
              <a:rPr lang="hr-HR" sz="2100" b="1" i="1" dirty="0"/>
              <a:t> </a:t>
            </a:r>
            <a:r>
              <a:rPr lang="hr-HR" sz="2100" b="1" i="1" dirty="0" err="1"/>
              <a:t>complete</a:t>
            </a:r>
            <a:r>
              <a:rPr lang="hr-HR" sz="2100" b="1" i="1" dirty="0"/>
              <a:t> </a:t>
            </a:r>
            <a:r>
              <a:rPr lang="hr-HR" sz="2100" b="1" i="1" dirty="0" err="1"/>
              <a:t>the</a:t>
            </a:r>
            <a:r>
              <a:rPr lang="hr-HR" sz="2100" b="1" i="1" dirty="0"/>
              <a:t> </a:t>
            </a:r>
            <a:r>
              <a:rPr lang="hr-HR" sz="2100" b="1" i="1" dirty="0" err="1"/>
              <a:t>sentences</a:t>
            </a:r>
            <a:r>
              <a:rPr lang="hr-HR" sz="2100" i="1" dirty="0"/>
              <a:t>. </a:t>
            </a:r>
          </a:p>
          <a:p>
            <a:pPr marL="0" indent="0">
              <a:buNone/>
            </a:pPr>
            <a:br>
              <a:rPr lang="hr-HR" sz="2100" i="1" dirty="0"/>
            </a:br>
            <a:r>
              <a:rPr lang="hr-HR" sz="2100" b="1" i="1" dirty="0"/>
              <a:t>Use </a:t>
            </a:r>
            <a:r>
              <a:rPr lang="hr-HR" sz="2100" dirty="0"/>
              <a:t>:</a:t>
            </a:r>
            <a:r>
              <a:rPr lang="hr-HR" sz="2100" i="1" dirty="0"/>
              <a:t> </a:t>
            </a:r>
            <a:r>
              <a:rPr lang="en-US" sz="2100" b="1" dirty="0">
                <a:solidFill>
                  <a:srgbClr val="7030A0"/>
                </a:solidFill>
              </a:rPr>
              <a:t>tall, fit, good looking, never, often, likes, wizard, hang out</a:t>
            </a:r>
            <a:endParaRPr lang="hr-HR" sz="2100" b="1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3871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7E6A656-4BB7-46A4-8C5B-DD7752CC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" y="13920"/>
            <a:ext cx="5108738" cy="683016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16BC4B-D5C2-44A0-9246-0EBAE8E0E2D0}"/>
              </a:ext>
            </a:extLst>
          </p:cNvPr>
          <p:cNvSpPr txBox="1">
            <a:spLocks/>
          </p:cNvSpPr>
          <p:nvPr/>
        </p:nvSpPr>
        <p:spPr>
          <a:xfrm>
            <a:off x="5122620" y="506790"/>
            <a:ext cx="6589254" cy="15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>
                <a:ea typeface="Cambria" panose="02040503050406030204" pitchFamily="18" charset="0"/>
              </a:rPr>
              <a:t>In </a:t>
            </a:r>
            <a:r>
              <a:rPr lang="hr-HR" sz="1900" b="1" dirty="0" err="1">
                <a:ea typeface="Cambria" panose="02040503050406030204" pitchFamily="18" charset="0"/>
              </a:rPr>
              <a:t>task</a:t>
            </a:r>
            <a:r>
              <a:rPr lang="hr-HR" sz="1900" b="1" dirty="0">
                <a:ea typeface="Cambria" panose="02040503050406030204" pitchFamily="18" charset="0"/>
              </a:rPr>
              <a:t> 1, </a:t>
            </a:r>
            <a:r>
              <a:rPr lang="hr-HR" sz="1900" b="1" dirty="0" err="1">
                <a:ea typeface="Cambria" panose="02040503050406030204" pitchFamily="18" charset="0"/>
              </a:rPr>
              <a:t>you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have</a:t>
            </a:r>
            <a:r>
              <a:rPr lang="hr-HR" sz="1900" b="1" dirty="0">
                <a:ea typeface="Cambria" panose="02040503050406030204" pitchFamily="18" charset="0"/>
              </a:rPr>
              <a:t> to use </a:t>
            </a:r>
            <a:r>
              <a:rPr lang="hr-HR" sz="1900" b="1" dirty="0" err="1">
                <a:ea typeface="Cambria" panose="02040503050406030204" pitchFamily="18" charset="0"/>
              </a:rPr>
              <a:t>the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linking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words</a:t>
            </a:r>
            <a:r>
              <a:rPr lang="hr-HR" sz="1900" b="1" dirty="0">
                <a:ea typeface="Cambria" panose="02040503050406030204" pitchFamily="18" charset="0"/>
              </a:rPr>
              <a:t>: </a:t>
            </a:r>
            <a:r>
              <a:rPr lang="hr-HR" sz="1900" b="1" dirty="0" err="1">
                <a:ea typeface="Cambria" panose="02040503050406030204" pitchFamily="18" charset="0"/>
              </a:rPr>
              <a:t>and</a:t>
            </a:r>
            <a:r>
              <a:rPr lang="hr-HR" sz="1900" b="1" dirty="0">
                <a:ea typeface="Cambria" panose="02040503050406030204" pitchFamily="18" charset="0"/>
              </a:rPr>
              <a:t>, but, </a:t>
            </a:r>
            <a:r>
              <a:rPr lang="hr-HR" sz="1900" b="1" dirty="0" err="1">
                <a:ea typeface="Cambria" panose="02040503050406030204" pitchFamily="18" charset="0"/>
              </a:rPr>
              <a:t>because</a:t>
            </a:r>
            <a:r>
              <a:rPr lang="hr-HR" sz="1900" b="1" dirty="0">
                <a:ea typeface="Cambria" panose="02040503050406030204" pitchFamily="18" charset="0"/>
              </a:rPr>
              <a:t>.</a:t>
            </a:r>
            <a:br>
              <a:rPr lang="hr-HR" sz="1900" b="1" dirty="0">
                <a:ea typeface="Cambria" panose="02040503050406030204" pitchFamily="18" charset="0"/>
              </a:rPr>
            </a:br>
            <a:endParaRPr lang="hr-HR" sz="1900" i="1" dirty="0">
              <a:ea typeface="Cambria" panose="020405030504060302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201D401-7200-4F68-9568-CB1607A39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4" y="1269125"/>
            <a:ext cx="11304978" cy="526549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B6B1D4C1-9D6D-4E02-9F51-226A1AFA9306}"/>
              </a:ext>
            </a:extLst>
          </p:cNvPr>
          <p:cNvSpPr txBox="1">
            <a:spLocks/>
          </p:cNvSpPr>
          <p:nvPr/>
        </p:nvSpPr>
        <p:spPr>
          <a:xfrm>
            <a:off x="1413341" y="3965829"/>
            <a:ext cx="83920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but</a:t>
            </a:r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62A4E755-3AAF-C44A-CAFE-53FD53306DA4}"/>
              </a:ext>
            </a:extLst>
          </p:cNvPr>
          <p:cNvSpPr txBox="1">
            <a:spLocks/>
          </p:cNvSpPr>
          <p:nvPr/>
        </p:nvSpPr>
        <p:spPr>
          <a:xfrm>
            <a:off x="4755461" y="4351813"/>
            <a:ext cx="106840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because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31FA33-1C31-D31A-292D-B76C5FA048E9}"/>
              </a:ext>
            </a:extLst>
          </p:cNvPr>
          <p:cNvSpPr txBox="1">
            <a:spLocks/>
          </p:cNvSpPr>
          <p:nvPr/>
        </p:nvSpPr>
        <p:spPr>
          <a:xfrm>
            <a:off x="8221211" y="2933963"/>
            <a:ext cx="1035238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but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05761D90-618D-A404-342D-9EDDD913A9C7}"/>
              </a:ext>
            </a:extLst>
          </p:cNvPr>
          <p:cNvSpPr txBox="1">
            <a:spLocks/>
          </p:cNvSpPr>
          <p:nvPr/>
        </p:nvSpPr>
        <p:spPr>
          <a:xfrm>
            <a:off x="9023554" y="3696298"/>
            <a:ext cx="83920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and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E842E9DA-AA19-26C4-5A22-DCD1422E0B7D}"/>
              </a:ext>
            </a:extLst>
          </p:cNvPr>
          <p:cNvSpPr txBox="1">
            <a:spLocks/>
          </p:cNvSpPr>
          <p:nvPr/>
        </p:nvSpPr>
        <p:spPr>
          <a:xfrm>
            <a:off x="7494960" y="4688680"/>
            <a:ext cx="83920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but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C5DAD940-1987-BF6E-DAC3-03E1E9281B93}"/>
              </a:ext>
            </a:extLst>
          </p:cNvPr>
          <p:cNvSpPr txBox="1">
            <a:spLocks/>
          </p:cNvSpPr>
          <p:nvPr/>
        </p:nvSpPr>
        <p:spPr>
          <a:xfrm>
            <a:off x="9256448" y="5079895"/>
            <a:ext cx="919397" cy="508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7572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  <p:bldP spid="2" grpId="0" build="p"/>
      <p:bldP spid="3" grpId="0" build="p"/>
      <p:bldP spid="5" grpId="0" build="p"/>
      <p:bldP spid="8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" y="7700"/>
            <a:ext cx="5129635" cy="684260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333801" y="116825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 err="1">
                <a:ea typeface="Cambria" panose="02040503050406030204" pitchFamily="18" charset="0"/>
              </a:rPr>
              <a:t>Go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back</a:t>
            </a:r>
            <a:r>
              <a:rPr lang="hr-HR" sz="2100" b="1" dirty="0">
                <a:ea typeface="Cambria" panose="02040503050406030204" pitchFamily="18" charset="0"/>
              </a:rPr>
              <a:t> to </a:t>
            </a:r>
            <a:r>
              <a:rPr lang="hr-HR" sz="2100" b="1" dirty="0" err="1">
                <a:ea typeface="Cambria" panose="02040503050406030204" pitchFamily="18" charset="0"/>
              </a:rPr>
              <a:t>your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books</a:t>
            </a:r>
            <a:r>
              <a:rPr lang="hr-HR" sz="2100" b="1" dirty="0">
                <a:ea typeface="Cambria" panose="02040503050406030204" pitchFamily="18" charset="0"/>
              </a:rPr>
              <a:t>, </a:t>
            </a:r>
            <a:r>
              <a:rPr lang="hr-HR" sz="2100" b="1" dirty="0" err="1">
                <a:ea typeface="Cambria" panose="02040503050406030204" pitchFamily="18" charset="0"/>
              </a:rPr>
              <a:t>page</a:t>
            </a:r>
            <a:r>
              <a:rPr lang="hr-HR" sz="2100" b="1" dirty="0">
                <a:ea typeface="Cambria" panose="02040503050406030204" pitchFamily="18" charset="0"/>
              </a:rPr>
              <a:t> 14!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9" y="804051"/>
            <a:ext cx="7457554" cy="586811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7961970" y="2101192"/>
            <a:ext cx="3810352" cy="6128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 err="1"/>
              <a:t>Look</a:t>
            </a:r>
            <a:r>
              <a:rPr lang="hr-HR" sz="2100" b="1" dirty="0"/>
              <a:t> at </a:t>
            </a:r>
            <a:r>
              <a:rPr lang="hr-HR" sz="2100" b="1" dirty="0" err="1"/>
              <a:t>the</a:t>
            </a:r>
            <a:r>
              <a:rPr lang="hr-HR" sz="2100" b="1" dirty="0"/>
              <a:t> </a:t>
            </a:r>
            <a:r>
              <a:rPr lang="hr-HR" sz="2100" b="1" dirty="0" err="1"/>
              <a:t>PenPal</a:t>
            </a:r>
            <a:r>
              <a:rPr lang="hr-HR" sz="2100" b="1" dirty="0"/>
              <a:t> World </a:t>
            </a:r>
            <a:r>
              <a:rPr lang="hr-HR" sz="2100" b="1" dirty="0" err="1"/>
              <a:t>website</a:t>
            </a:r>
            <a:r>
              <a:rPr lang="hr-HR" sz="2100" b="1" dirty="0"/>
              <a:t>? Who </a:t>
            </a:r>
            <a:r>
              <a:rPr lang="hr-HR" sz="2100" b="1" dirty="0" err="1"/>
              <a:t>is</a:t>
            </a:r>
            <a:r>
              <a:rPr lang="hr-HR" sz="2100" b="1" dirty="0"/>
              <a:t> </a:t>
            </a:r>
            <a:r>
              <a:rPr lang="hr-HR" sz="2100" b="1" dirty="0" err="1"/>
              <a:t>it</a:t>
            </a:r>
            <a:r>
              <a:rPr lang="hr-HR" sz="2100" b="1" dirty="0"/>
              <a:t> for? Who </a:t>
            </a:r>
            <a:r>
              <a:rPr lang="hr-HR" sz="2100" b="1" dirty="0" err="1"/>
              <a:t>is</a:t>
            </a:r>
            <a:r>
              <a:rPr lang="hr-HR" sz="2100" b="1" dirty="0"/>
              <a:t> a </a:t>
            </a:r>
            <a:r>
              <a:rPr lang="hr-HR" sz="2100" b="1" dirty="0" err="1"/>
              <a:t>penpal</a:t>
            </a:r>
            <a:r>
              <a:rPr lang="hr-HR" sz="2100" b="1" dirty="0"/>
              <a:t>?</a:t>
            </a:r>
            <a:br>
              <a:rPr lang="hr-HR" sz="2100" b="1" dirty="0"/>
            </a:br>
            <a:endParaRPr lang="hr-HR" sz="2100" i="1" dirty="0"/>
          </a:p>
          <a:p>
            <a:pPr marL="0" indent="0">
              <a:buNone/>
            </a:pPr>
            <a:r>
              <a:rPr lang="hr-HR" sz="2100" b="1" dirty="0"/>
              <a:t>PENPAL = </a:t>
            </a:r>
            <a:r>
              <a:rPr lang="hr-HR" sz="2100" i="1" dirty="0">
                <a:solidFill>
                  <a:srgbClr val="0070C0"/>
                </a:solidFill>
              </a:rPr>
              <a:t>prijatelj za dopisivanje</a:t>
            </a:r>
          </a:p>
          <a:p>
            <a:pPr marL="0" indent="0">
              <a:buNone/>
            </a:pPr>
            <a:r>
              <a:rPr lang="hr-HR" sz="2100" i="1" dirty="0" err="1"/>
              <a:t>Visit</a:t>
            </a:r>
            <a:r>
              <a:rPr lang="hr-HR" sz="2100" i="1" dirty="0"/>
              <a:t> </a:t>
            </a:r>
            <a:r>
              <a:rPr lang="hr-HR" sz="2100" i="1" dirty="0" err="1"/>
              <a:t>the</a:t>
            </a:r>
            <a:r>
              <a:rPr lang="hr-HR" sz="2100" i="1" dirty="0"/>
              <a:t> </a:t>
            </a:r>
            <a:r>
              <a:rPr lang="hr-HR" sz="2100" i="1" dirty="0" err="1"/>
              <a:t>page</a:t>
            </a:r>
            <a:r>
              <a:rPr lang="hr-HR" sz="2100" i="1" dirty="0"/>
              <a:t>!</a:t>
            </a:r>
            <a:endParaRPr lang="pl-PL" sz="2100" i="1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pl-PL" sz="2100" i="1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www.penpalworld.com</a:t>
            </a:r>
            <a:endParaRPr lang="pl-PL" sz="2100" i="1" dirty="0"/>
          </a:p>
          <a:p>
            <a:pPr marL="0" indent="0">
              <a:buNone/>
            </a:pPr>
            <a:endParaRPr lang="hr-HR" sz="2100" i="1" dirty="0"/>
          </a:p>
        </p:txBody>
      </p:sp>
    </p:spTree>
    <p:extLst>
      <p:ext uri="{BB962C8B-B14F-4D97-AF65-F5344CB8AC3E}">
        <p14:creationId xmlns:p14="http://schemas.microsoft.com/office/powerpoint/2010/main" val="14104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" y="7700"/>
            <a:ext cx="5129635" cy="6842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9" y="804051"/>
            <a:ext cx="7457554" cy="586811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7772714" y="100361"/>
            <a:ext cx="4260557" cy="685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Do you</a:t>
            </a:r>
            <a:r>
              <a:rPr lang="hr-HR" sz="2100" b="1" dirty="0"/>
              <a:t> </a:t>
            </a:r>
            <a:r>
              <a:rPr lang="en-US" sz="2100" b="1" dirty="0"/>
              <a:t>sometimes communicate with people by</a:t>
            </a:r>
            <a:r>
              <a:rPr lang="hr-HR" sz="2100" b="1" dirty="0"/>
              <a:t> </a:t>
            </a:r>
            <a:r>
              <a:rPr lang="en-US" sz="2100" b="1" dirty="0"/>
              <a:t>writing to them?</a:t>
            </a:r>
            <a:endParaRPr lang="hr-HR" sz="2100" b="1" dirty="0"/>
          </a:p>
          <a:p>
            <a:pPr marL="0" indent="0">
              <a:buNone/>
            </a:pPr>
            <a:r>
              <a:rPr lang="hr-HR" sz="2100" b="1" dirty="0"/>
              <a:t> </a:t>
            </a:r>
            <a:r>
              <a:rPr lang="en-US" sz="2100" b="1" dirty="0"/>
              <a:t>How long are most of your</a:t>
            </a:r>
            <a:r>
              <a:rPr lang="hr-HR" sz="2100" b="1" dirty="0"/>
              <a:t> </a:t>
            </a:r>
            <a:r>
              <a:rPr lang="en-US" sz="2100" b="1" dirty="0"/>
              <a:t>written messages? </a:t>
            </a: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How often do you text your</a:t>
            </a:r>
            <a:r>
              <a:rPr lang="hr-HR" sz="2100" b="1" dirty="0"/>
              <a:t> </a:t>
            </a:r>
            <a:r>
              <a:rPr lang="en-US" sz="2100" b="1" dirty="0"/>
              <a:t>parents? </a:t>
            </a:r>
            <a:endParaRPr lang="hr-HR" sz="2100" i="1" dirty="0"/>
          </a:p>
          <a:p>
            <a:pPr marL="0" indent="0">
              <a:buNone/>
            </a:pPr>
            <a:r>
              <a:rPr lang="en-US" sz="2100" b="1" dirty="0"/>
              <a:t>How often do you text your</a:t>
            </a:r>
            <a:r>
              <a:rPr lang="hr-HR" sz="2100" b="1" dirty="0"/>
              <a:t> </a:t>
            </a:r>
            <a:r>
              <a:rPr lang="en-US" sz="2100" b="1" dirty="0"/>
              <a:t>friends?</a:t>
            </a:r>
            <a:endParaRPr lang="hr-HR" sz="2100" b="1" dirty="0"/>
          </a:p>
          <a:p>
            <a:pPr marL="0" indent="0">
              <a:buNone/>
            </a:pPr>
            <a:r>
              <a:rPr lang="hr-HR" sz="2100" b="1" dirty="0"/>
              <a:t> </a:t>
            </a:r>
            <a:r>
              <a:rPr lang="en-US" sz="2100" b="1" dirty="0"/>
              <a:t>What do you usually text about?</a:t>
            </a:r>
            <a:r>
              <a:rPr lang="hr-HR" sz="2100" b="1" dirty="0"/>
              <a:t> </a:t>
            </a:r>
          </a:p>
          <a:p>
            <a:pPr marL="0" indent="0">
              <a:buNone/>
            </a:pPr>
            <a:r>
              <a:rPr lang="en-US" sz="2100" b="1" dirty="0"/>
              <a:t>What is penpalworld.com? </a:t>
            </a: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Who is it</a:t>
            </a:r>
            <a:r>
              <a:rPr lang="hr-HR" sz="2100" b="1" dirty="0"/>
              <a:t> </a:t>
            </a:r>
            <a:r>
              <a:rPr lang="en-US" sz="2100" b="1" dirty="0"/>
              <a:t>for? </a:t>
            </a: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How many people can you meet there? </a:t>
            </a:r>
            <a:endParaRPr lang="hr-HR" sz="2100" i="1" dirty="0"/>
          </a:p>
          <a:p>
            <a:pPr marL="0" indent="0">
              <a:buNone/>
            </a:pPr>
            <a:r>
              <a:rPr lang="en-US" sz="2100" b="1" dirty="0"/>
              <a:t>Is</a:t>
            </a:r>
            <a:r>
              <a:rPr lang="hr-HR" sz="2100" b="1" dirty="0"/>
              <a:t> </a:t>
            </a:r>
            <a:r>
              <a:rPr lang="en-US" sz="2100" b="1" dirty="0"/>
              <a:t>it safe? </a:t>
            </a: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What kind of person would you like to</a:t>
            </a:r>
            <a:r>
              <a:rPr lang="hr-HR" sz="2100" b="1" dirty="0"/>
              <a:t> </a:t>
            </a:r>
            <a:r>
              <a:rPr lang="en-US" sz="2100" b="1" dirty="0"/>
              <a:t>have as a </a:t>
            </a:r>
            <a:r>
              <a:rPr lang="en-US" sz="2100" b="1" dirty="0" err="1"/>
              <a:t>penpal</a:t>
            </a:r>
            <a:r>
              <a:rPr lang="en-US" sz="2100" b="1" dirty="0"/>
              <a:t>?</a:t>
            </a:r>
            <a:r>
              <a:rPr lang="hr-HR" sz="2100" b="1" dirty="0"/>
              <a:t> </a:t>
            </a:r>
            <a:endParaRPr lang="hr-HR" sz="2100" i="1" dirty="0"/>
          </a:p>
        </p:txBody>
      </p:sp>
    </p:spTree>
    <p:extLst>
      <p:ext uri="{BB962C8B-B14F-4D97-AF65-F5344CB8AC3E}">
        <p14:creationId xmlns:p14="http://schemas.microsoft.com/office/powerpoint/2010/main" val="277709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" y="7700"/>
            <a:ext cx="5113456" cy="684260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333801" y="116825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 err="1">
                <a:ea typeface="Cambria" panose="02040503050406030204" pitchFamily="18" charset="0"/>
              </a:rPr>
              <a:t>Look</a:t>
            </a:r>
            <a:r>
              <a:rPr lang="hr-HR" sz="2100" b="1" dirty="0">
                <a:ea typeface="Cambria" panose="02040503050406030204" pitchFamily="18" charset="0"/>
              </a:rPr>
              <a:t> at </a:t>
            </a:r>
            <a:r>
              <a:rPr lang="hr-HR" sz="2100" b="1" dirty="0" err="1">
                <a:ea typeface="Cambria" panose="02040503050406030204" pitchFamily="18" charset="0"/>
              </a:rPr>
              <a:t>the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next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page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of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your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books</a:t>
            </a:r>
            <a:r>
              <a:rPr lang="hr-HR" sz="2100" b="1" dirty="0">
                <a:ea typeface="Cambria" panose="02040503050406030204" pitchFamily="18" charset="0"/>
              </a:rPr>
              <a:t>, </a:t>
            </a:r>
            <a:r>
              <a:rPr lang="hr-HR" sz="2100" b="1" dirty="0" err="1">
                <a:ea typeface="Cambria" panose="02040503050406030204" pitchFamily="18" charset="0"/>
              </a:rPr>
              <a:t>page</a:t>
            </a:r>
            <a:r>
              <a:rPr lang="hr-HR" sz="2100" b="1" dirty="0">
                <a:ea typeface="Cambria" panose="02040503050406030204" pitchFamily="18" charset="0"/>
              </a:rPr>
              <a:t> 15!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9" y="844072"/>
            <a:ext cx="7457554" cy="578806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8006575" y="1432119"/>
            <a:ext cx="3810352" cy="6128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 err="1"/>
              <a:t>Complete</a:t>
            </a:r>
            <a:r>
              <a:rPr lang="hr-HR" sz="2100" b="1" dirty="0"/>
              <a:t> </a:t>
            </a:r>
            <a:r>
              <a:rPr lang="hr-HR" sz="2100" b="1" dirty="0" err="1"/>
              <a:t>the</a:t>
            </a:r>
            <a:r>
              <a:rPr lang="hr-HR" sz="2100" b="1" dirty="0"/>
              <a:t> email </a:t>
            </a:r>
            <a:r>
              <a:rPr lang="hr-HR" sz="2100" b="1" dirty="0" err="1"/>
              <a:t>with</a:t>
            </a:r>
            <a:r>
              <a:rPr lang="hr-HR" sz="2100" b="1" dirty="0"/>
              <a:t> </a:t>
            </a:r>
            <a:r>
              <a:rPr lang="hr-HR" sz="2100" b="1" dirty="0" err="1"/>
              <a:t>the</a:t>
            </a:r>
            <a:r>
              <a:rPr lang="hr-HR" sz="2100" b="1" dirty="0"/>
              <a:t> </a:t>
            </a:r>
            <a:r>
              <a:rPr lang="hr-HR" sz="2100" b="1" dirty="0" err="1"/>
              <a:t>missing</a:t>
            </a:r>
            <a:r>
              <a:rPr lang="hr-HR" sz="2100" b="1" dirty="0"/>
              <a:t> </a:t>
            </a:r>
            <a:r>
              <a:rPr lang="hr-HR" sz="2100" b="1" dirty="0" err="1"/>
              <a:t>words</a:t>
            </a:r>
            <a:r>
              <a:rPr lang="hr-HR" sz="2100" b="1" dirty="0"/>
              <a:t>.</a:t>
            </a:r>
            <a:br>
              <a:rPr lang="hr-HR" sz="2100" b="1" dirty="0"/>
            </a:br>
            <a:endParaRPr lang="hr-HR" sz="21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1AB723A0-70E8-4021-835E-F21D1449C697}"/>
              </a:ext>
            </a:extLst>
          </p:cNvPr>
          <p:cNvSpPr txBox="1">
            <a:spLocks/>
          </p:cNvSpPr>
          <p:nvPr/>
        </p:nvSpPr>
        <p:spPr>
          <a:xfrm>
            <a:off x="631143" y="2985328"/>
            <a:ext cx="1484096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tourists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0E135244-D776-4381-B1B2-FF5AAAF73C49}"/>
              </a:ext>
            </a:extLst>
          </p:cNvPr>
          <p:cNvSpPr txBox="1">
            <a:spLocks/>
          </p:cNvSpPr>
          <p:nvPr/>
        </p:nvSpPr>
        <p:spPr>
          <a:xfrm>
            <a:off x="961834" y="3417740"/>
            <a:ext cx="1605281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grandparents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A3BCF6D-682A-4449-B9D3-522F2D39D90C}"/>
              </a:ext>
            </a:extLst>
          </p:cNvPr>
          <p:cNvSpPr txBox="1">
            <a:spLocks/>
          </p:cNvSpPr>
          <p:nvPr/>
        </p:nvSpPr>
        <p:spPr>
          <a:xfrm>
            <a:off x="1395225" y="3621493"/>
            <a:ext cx="83920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grade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9F2ED67-056C-4A74-A8F0-44EC571388AF}"/>
              </a:ext>
            </a:extLst>
          </p:cNvPr>
          <p:cNvSpPr txBox="1">
            <a:spLocks/>
          </p:cNvSpPr>
          <p:nvPr/>
        </p:nvSpPr>
        <p:spPr>
          <a:xfrm>
            <a:off x="3887506" y="3621493"/>
            <a:ext cx="83920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school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D89C13CA-D260-47B1-8859-30451534349B}"/>
              </a:ext>
            </a:extLst>
          </p:cNvPr>
          <p:cNvSpPr txBox="1">
            <a:spLocks/>
          </p:cNvSpPr>
          <p:nvPr/>
        </p:nvSpPr>
        <p:spPr>
          <a:xfrm>
            <a:off x="3931574" y="3839134"/>
            <a:ext cx="1185426" cy="52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lessons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084311B1-97A9-49E5-A672-E7CB1DA806CC}"/>
              </a:ext>
            </a:extLst>
          </p:cNvPr>
          <p:cNvSpPr txBox="1">
            <a:spLocks/>
          </p:cNvSpPr>
          <p:nvPr/>
        </p:nvSpPr>
        <p:spPr>
          <a:xfrm>
            <a:off x="6047099" y="3844515"/>
            <a:ext cx="1351893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subject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9D7D541F-F4A1-412D-8D6F-B2874E80BC49}"/>
              </a:ext>
            </a:extLst>
          </p:cNvPr>
          <p:cNvSpPr txBox="1">
            <a:spLocks/>
          </p:cNvSpPr>
          <p:nvPr/>
        </p:nvSpPr>
        <p:spPr>
          <a:xfrm>
            <a:off x="2371809" y="4271349"/>
            <a:ext cx="188070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instruments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1A3B57F4-FD3F-484C-BE2F-6325F211B455}"/>
              </a:ext>
            </a:extLst>
          </p:cNvPr>
          <p:cNvSpPr txBox="1">
            <a:spLocks/>
          </p:cNvSpPr>
          <p:nvPr/>
        </p:nvSpPr>
        <p:spPr>
          <a:xfrm>
            <a:off x="1038767" y="4807298"/>
            <a:ext cx="115159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games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72F6DD07-6EA2-4918-A8A0-888868928BF1}"/>
              </a:ext>
            </a:extLst>
          </p:cNvPr>
          <p:cNvSpPr txBox="1">
            <a:spLocks/>
          </p:cNvSpPr>
          <p:nvPr/>
        </p:nvSpPr>
        <p:spPr>
          <a:xfrm>
            <a:off x="1979575" y="5124958"/>
            <a:ext cx="1090821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14146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" y="7700"/>
            <a:ext cx="5113456" cy="6842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9" y="844072"/>
            <a:ext cx="7457554" cy="578806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7924187" y="169107"/>
            <a:ext cx="3810352" cy="6463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What kind of name is Finn?</a:t>
            </a:r>
            <a:r>
              <a:rPr lang="hr-HR" sz="2100" b="1" dirty="0"/>
              <a:t> </a:t>
            </a:r>
            <a:r>
              <a:rPr lang="hr-HR" sz="2100" b="1" dirty="0" err="1"/>
              <a:t>It’s</a:t>
            </a:r>
            <a:r>
              <a:rPr lang="hr-HR" sz="2100" b="1" dirty="0"/>
              <a:t> </a:t>
            </a:r>
            <a:r>
              <a:rPr lang="hr-HR" sz="2100" b="1" dirty="0" err="1"/>
              <a:t>an</a:t>
            </a:r>
            <a:r>
              <a:rPr lang="hr-HR" sz="2100" b="1" dirty="0"/>
              <a:t> Irish </a:t>
            </a:r>
            <a:r>
              <a:rPr lang="hr-HR" sz="2100" b="1" dirty="0" err="1"/>
              <a:t>name</a:t>
            </a:r>
            <a:r>
              <a:rPr lang="hr-HR" sz="2100" b="1" dirty="0"/>
              <a:t>.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Where does Finn live? </a:t>
            </a:r>
            <a:endParaRPr lang="hr-HR" sz="2100" i="1" dirty="0"/>
          </a:p>
          <a:p>
            <a:pPr marL="0" indent="0">
              <a:buNone/>
            </a:pPr>
            <a:r>
              <a:rPr lang="hr-HR" sz="2100" b="1" dirty="0"/>
              <a:t>He </a:t>
            </a:r>
            <a:r>
              <a:rPr lang="hr-HR" sz="2100" b="1" dirty="0" err="1"/>
              <a:t>lives</a:t>
            </a:r>
            <a:r>
              <a:rPr lang="hr-HR" sz="2100" b="1" dirty="0"/>
              <a:t> </a:t>
            </a:r>
            <a:r>
              <a:rPr lang="hr-HR" sz="2100" b="1" dirty="0" err="1"/>
              <a:t>in</a:t>
            </a:r>
            <a:r>
              <a:rPr lang="hr-HR" sz="2100" b="1" dirty="0"/>
              <a:t> a </a:t>
            </a:r>
            <a:r>
              <a:rPr lang="hr-HR" sz="2100" b="1" dirty="0" err="1"/>
              <a:t>small</a:t>
            </a:r>
            <a:r>
              <a:rPr lang="hr-HR" sz="2100" b="1" dirty="0"/>
              <a:t> Irish </a:t>
            </a:r>
            <a:r>
              <a:rPr lang="hr-HR" sz="2100" b="1" dirty="0" err="1"/>
              <a:t>town</a:t>
            </a:r>
            <a:r>
              <a:rPr lang="hr-HR" sz="2100" b="1" dirty="0"/>
              <a:t> </a:t>
            </a:r>
            <a:r>
              <a:rPr lang="hr-HR" sz="2100" b="1" dirty="0" err="1"/>
              <a:t>called</a:t>
            </a:r>
            <a:r>
              <a:rPr lang="hr-HR" sz="2100" b="1" dirty="0"/>
              <a:t> </a:t>
            </a:r>
            <a:r>
              <a:rPr lang="hr-HR" sz="2100" b="1" dirty="0" err="1"/>
              <a:t>Kinsale</a:t>
            </a:r>
            <a:r>
              <a:rPr lang="hr-HR" sz="2100" b="1" dirty="0"/>
              <a:t>.</a:t>
            </a:r>
          </a:p>
          <a:p>
            <a:pPr marL="0" indent="0">
              <a:buNone/>
            </a:pPr>
            <a:r>
              <a:rPr lang="en-US" sz="2100" b="1" dirty="0"/>
              <a:t>Why is Kinsale popular</a:t>
            </a:r>
            <a:r>
              <a:rPr lang="hr-HR" sz="2100" b="1" dirty="0"/>
              <a:t> </a:t>
            </a:r>
            <a:r>
              <a:rPr lang="en-US" sz="2100" b="1" dirty="0"/>
              <a:t>with tourists? </a:t>
            </a:r>
            <a:endParaRPr lang="hr-HR" sz="2100" b="1" dirty="0"/>
          </a:p>
          <a:p>
            <a:pPr marL="0" indent="0">
              <a:buNone/>
            </a:pPr>
            <a:r>
              <a:rPr lang="hr-HR" sz="2100" b="1" dirty="0" err="1"/>
              <a:t>It’s</a:t>
            </a:r>
            <a:r>
              <a:rPr lang="hr-HR" sz="2100" b="1" dirty="0"/>
              <a:t> </a:t>
            </a:r>
            <a:r>
              <a:rPr lang="hr-HR" sz="2100" b="1" dirty="0" err="1"/>
              <a:t>popular</a:t>
            </a:r>
            <a:r>
              <a:rPr lang="hr-HR" sz="2100" b="1" dirty="0"/>
              <a:t> </a:t>
            </a:r>
            <a:r>
              <a:rPr lang="hr-HR" sz="2100" b="1" dirty="0" err="1"/>
              <a:t>because</a:t>
            </a:r>
            <a:r>
              <a:rPr lang="hr-HR" sz="2100" b="1" dirty="0"/>
              <a:t> </a:t>
            </a:r>
            <a:r>
              <a:rPr lang="hr-HR" sz="2100" b="1" dirty="0" err="1"/>
              <a:t>of</a:t>
            </a:r>
            <a:r>
              <a:rPr lang="hr-HR" sz="2100" b="1" dirty="0"/>
              <a:t> </a:t>
            </a:r>
            <a:r>
              <a:rPr lang="hr-HR" sz="2100" b="1" dirty="0" err="1"/>
              <a:t>its</a:t>
            </a:r>
            <a:r>
              <a:rPr lang="hr-HR" sz="2100" b="1" dirty="0"/>
              <a:t> </a:t>
            </a:r>
            <a:r>
              <a:rPr lang="hr-HR" sz="2100" b="1" dirty="0" err="1"/>
              <a:t>beautiful</a:t>
            </a:r>
            <a:r>
              <a:rPr lang="hr-HR" sz="2100" b="1" dirty="0"/>
              <a:t> </a:t>
            </a:r>
            <a:r>
              <a:rPr lang="hr-HR" sz="2100" b="1" dirty="0" err="1"/>
              <a:t>harbour</a:t>
            </a:r>
            <a:r>
              <a:rPr lang="hr-HR" sz="2100" b="1" dirty="0"/>
              <a:t> </a:t>
            </a:r>
            <a:r>
              <a:rPr lang="hr-HR" sz="2100" b="1" dirty="0" err="1"/>
              <a:t>and</a:t>
            </a:r>
            <a:r>
              <a:rPr lang="hr-HR" sz="2100" b="1" dirty="0"/>
              <a:t> some </a:t>
            </a:r>
            <a:r>
              <a:rPr lang="hr-HR" sz="2100" b="1" dirty="0" err="1"/>
              <a:t>lovely</a:t>
            </a:r>
            <a:r>
              <a:rPr lang="hr-HR" sz="2100" b="1" dirty="0"/>
              <a:t> </a:t>
            </a:r>
            <a:r>
              <a:rPr lang="hr-HR" sz="2100" b="1" dirty="0" err="1"/>
              <a:t>historic</a:t>
            </a:r>
            <a:r>
              <a:rPr lang="hr-HR" sz="2100" b="1" dirty="0"/>
              <a:t> </a:t>
            </a:r>
            <a:r>
              <a:rPr lang="hr-HR" sz="2100" b="1" dirty="0" err="1"/>
              <a:t>sites</a:t>
            </a:r>
            <a:r>
              <a:rPr lang="hr-HR" sz="2100" b="1" dirty="0"/>
              <a:t>.</a:t>
            </a:r>
          </a:p>
          <a:p>
            <a:pPr marL="0" indent="0">
              <a:buNone/>
            </a:pPr>
            <a:r>
              <a:rPr lang="en-US" sz="2100" b="1" dirty="0"/>
              <a:t>Who are the members of Finn’s</a:t>
            </a:r>
            <a:r>
              <a:rPr lang="hr-HR" sz="2100" b="1" dirty="0"/>
              <a:t> </a:t>
            </a:r>
            <a:r>
              <a:rPr lang="en-US" sz="2100" b="1" dirty="0"/>
              <a:t>family?</a:t>
            </a:r>
            <a:r>
              <a:rPr lang="hr-HR" sz="2100" b="1" dirty="0"/>
              <a:t> </a:t>
            </a:r>
            <a:endParaRPr lang="hr-HR" sz="2100" i="1" dirty="0"/>
          </a:p>
          <a:p>
            <a:pPr marL="0" indent="0">
              <a:buNone/>
            </a:pPr>
            <a:r>
              <a:rPr lang="hr-HR" sz="2100" b="1" dirty="0"/>
              <a:t>He </a:t>
            </a:r>
            <a:r>
              <a:rPr lang="hr-HR" sz="2100" b="1" dirty="0" err="1"/>
              <a:t>has</a:t>
            </a:r>
            <a:r>
              <a:rPr lang="hr-HR" sz="2100" b="1" dirty="0"/>
              <a:t> </a:t>
            </a:r>
            <a:r>
              <a:rPr lang="hr-HR" sz="2100" b="1" dirty="0" err="1"/>
              <a:t>two</a:t>
            </a:r>
            <a:r>
              <a:rPr lang="hr-HR" sz="2100" b="1" dirty="0"/>
              <a:t> </a:t>
            </a:r>
            <a:r>
              <a:rPr lang="hr-HR" sz="2100" b="1" dirty="0" err="1"/>
              <a:t>brothers</a:t>
            </a:r>
            <a:r>
              <a:rPr lang="hr-HR" sz="2100" b="1" dirty="0"/>
              <a:t> </a:t>
            </a:r>
            <a:r>
              <a:rPr lang="hr-HR" sz="2100" b="1" dirty="0" err="1"/>
              <a:t>and</a:t>
            </a:r>
            <a:r>
              <a:rPr lang="hr-HR" sz="2100" b="1" dirty="0"/>
              <a:t> a </a:t>
            </a:r>
            <a:r>
              <a:rPr lang="hr-HR" sz="2100" b="1" dirty="0" err="1"/>
              <a:t>sister</a:t>
            </a:r>
            <a:r>
              <a:rPr lang="hr-HR" sz="2100" b="1" dirty="0"/>
              <a:t>, </a:t>
            </a:r>
            <a:r>
              <a:rPr lang="hr-HR" sz="2100" b="1" dirty="0" err="1"/>
              <a:t>and</a:t>
            </a:r>
            <a:r>
              <a:rPr lang="hr-HR" sz="2100" b="1" dirty="0"/>
              <a:t> he </a:t>
            </a:r>
            <a:r>
              <a:rPr lang="hr-HR" sz="2100" b="1" dirty="0" err="1"/>
              <a:t>lives</a:t>
            </a:r>
            <a:r>
              <a:rPr lang="hr-HR" sz="2100" b="1" dirty="0"/>
              <a:t> </a:t>
            </a:r>
            <a:r>
              <a:rPr lang="hr-HR" sz="2100" b="1" dirty="0" err="1"/>
              <a:t>with</a:t>
            </a:r>
            <a:r>
              <a:rPr lang="hr-HR" sz="2100" b="1" dirty="0"/>
              <a:t> </a:t>
            </a:r>
            <a:r>
              <a:rPr lang="hr-HR" sz="2100" b="1" dirty="0" err="1"/>
              <a:t>his</a:t>
            </a:r>
            <a:r>
              <a:rPr lang="hr-HR" sz="2100" b="1" dirty="0"/>
              <a:t> </a:t>
            </a:r>
            <a:r>
              <a:rPr lang="hr-HR" sz="2100" b="1" dirty="0" err="1"/>
              <a:t>parents</a:t>
            </a:r>
            <a:r>
              <a:rPr lang="hr-HR" sz="2100" b="1" dirty="0"/>
              <a:t> </a:t>
            </a:r>
            <a:r>
              <a:rPr lang="hr-HR" sz="2100" b="1" dirty="0" err="1"/>
              <a:t>and</a:t>
            </a:r>
            <a:r>
              <a:rPr lang="hr-HR" sz="2100" b="1" dirty="0"/>
              <a:t> </a:t>
            </a:r>
            <a:r>
              <a:rPr lang="hr-HR" sz="2100" b="1" dirty="0" err="1"/>
              <a:t>grandparents</a:t>
            </a:r>
            <a:r>
              <a:rPr lang="hr-HR" sz="2100" b="1" dirty="0"/>
              <a:t>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1AB723A0-70E8-4021-835E-F21D1449C697}"/>
              </a:ext>
            </a:extLst>
          </p:cNvPr>
          <p:cNvSpPr txBox="1">
            <a:spLocks/>
          </p:cNvSpPr>
          <p:nvPr/>
        </p:nvSpPr>
        <p:spPr>
          <a:xfrm>
            <a:off x="631143" y="2985328"/>
            <a:ext cx="1484096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tourists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0E135244-D776-4381-B1B2-FF5AAAF73C49}"/>
              </a:ext>
            </a:extLst>
          </p:cNvPr>
          <p:cNvSpPr txBox="1">
            <a:spLocks/>
          </p:cNvSpPr>
          <p:nvPr/>
        </p:nvSpPr>
        <p:spPr>
          <a:xfrm>
            <a:off x="961834" y="3417740"/>
            <a:ext cx="1605281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grandparents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A3BCF6D-682A-4449-B9D3-522F2D39D90C}"/>
              </a:ext>
            </a:extLst>
          </p:cNvPr>
          <p:cNvSpPr txBox="1">
            <a:spLocks/>
          </p:cNvSpPr>
          <p:nvPr/>
        </p:nvSpPr>
        <p:spPr>
          <a:xfrm>
            <a:off x="1395225" y="3621493"/>
            <a:ext cx="83920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grade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9F2ED67-056C-4A74-A8F0-44EC571388AF}"/>
              </a:ext>
            </a:extLst>
          </p:cNvPr>
          <p:cNvSpPr txBox="1">
            <a:spLocks/>
          </p:cNvSpPr>
          <p:nvPr/>
        </p:nvSpPr>
        <p:spPr>
          <a:xfrm>
            <a:off x="3887506" y="3621493"/>
            <a:ext cx="83920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school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D89C13CA-D260-47B1-8859-30451534349B}"/>
              </a:ext>
            </a:extLst>
          </p:cNvPr>
          <p:cNvSpPr txBox="1">
            <a:spLocks/>
          </p:cNvSpPr>
          <p:nvPr/>
        </p:nvSpPr>
        <p:spPr>
          <a:xfrm>
            <a:off x="3931574" y="3839134"/>
            <a:ext cx="1185426" cy="52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lessons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084311B1-97A9-49E5-A672-E7CB1DA806CC}"/>
              </a:ext>
            </a:extLst>
          </p:cNvPr>
          <p:cNvSpPr txBox="1">
            <a:spLocks/>
          </p:cNvSpPr>
          <p:nvPr/>
        </p:nvSpPr>
        <p:spPr>
          <a:xfrm>
            <a:off x="6047099" y="3844515"/>
            <a:ext cx="1351893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subject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9D7D541F-F4A1-412D-8D6F-B2874E80BC49}"/>
              </a:ext>
            </a:extLst>
          </p:cNvPr>
          <p:cNvSpPr txBox="1">
            <a:spLocks/>
          </p:cNvSpPr>
          <p:nvPr/>
        </p:nvSpPr>
        <p:spPr>
          <a:xfrm>
            <a:off x="2371809" y="4271349"/>
            <a:ext cx="188070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instruments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1A3B57F4-FD3F-484C-BE2F-6325F211B455}"/>
              </a:ext>
            </a:extLst>
          </p:cNvPr>
          <p:cNvSpPr txBox="1">
            <a:spLocks/>
          </p:cNvSpPr>
          <p:nvPr/>
        </p:nvSpPr>
        <p:spPr>
          <a:xfrm>
            <a:off x="1038767" y="4807298"/>
            <a:ext cx="115159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games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72F6DD07-6EA2-4918-A8A0-888868928BF1}"/>
              </a:ext>
            </a:extLst>
          </p:cNvPr>
          <p:cNvSpPr txBox="1">
            <a:spLocks/>
          </p:cNvSpPr>
          <p:nvPr/>
        </p:nvSpPr>
        <p:spPr>
          <a:xfrm>
            <a:off x="1979575" y="5124958"/>
            <a:ext cx="1090821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25103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490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Avenir Next LT Pro</vt:lpstr>
      <vt:lpstr>Calibri Light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82</cp:revision>
  <dcterms:created xsi:type="dcterms:W3CDTF">2020-09-15T16:13:04Z</dcterms:created>
  <dcterms:modified xsi:type="dcterms:W3CDTF">2022-09-04T17:15:37Z</dcterms:modified>
</cp:coreProperties>
</file>